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comments/comment2.xml" ContentType="application/vnd.openxmlformats-officedocument.presentationml.comments+xml"/>
  <Override PartName="/ppt/media/image34.jpg" ContentType="image/jpg"/>
  <Override PartName="/ppt/notesSlides/notesSlide14.xml" ContentType="application/vnd.openxmlformats-officedocument.presentationml.notesSlide+xml"/>
  <Override PartName="/ppt/media/image96.jpg" ContentType="image/jpg"/>
  <Override PartName="/ppt/media/image98.jpg" ContentType="image/jpg"/>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2" r:id="rId6"/>
  </p:sldMasterIdLst>
  <p:notesMasterIdLst>
    <p:notesMasterId r:id="rId51"/>
  </p:notesMasterIdLst>
  <p:sldIdLst>
    <p:sldId id="1352" r:id="rId7"/>
    <p:sldId id="1346" r:id="rId8"/>
    <p:sldId id="256" r:id="rId9"/>
    <p:sldId id="1375" r:id="rId10"/>
    <p:sldId id="1319" r:id="rId11"/>
    <p:sldId id="1318" r:id="rId12"/>
    <p:sldId id="1348" r:id="rId13"/>
    <p:sldId id="371" r:id="rId14"/>
    <p:sldId id="1347" r:id="rId15"/>
    <p:sldId id="1354" r:id="rId16"/>
    <p:sldId id="398" r:id="rId17"/>
    <p:sldId id="1357" r:id="rId18"/>
    <p:sldId id="370" r:id="rId19"/>
    <p:sldId id="1356" r:id="rId20"/>
    <p:sldId id="381" r:id="rId21"/>
    <p:sldId id="393" r:id="rId22"/>
    <p:sldId id="1376" r:id="rId23"/>
    <p:sldId id="1353" r:id="rId24"/>
    <p:sldId id="1342" r:id="rId25"/>
    <p:sldId id="1343" r:id="rId26"/>
    <p:sldId id="1351" r:id="rId27"/>
    <p:sldId id="1359" r:id="rId28"/>
    <p:sldId id="1345" r:id="rId29"/>
    <p:sldId id="1360" r:id="rId30"/>
    <p:sldId id="1355" r:id="rId31"/>
    <p:sldId id="1362" r:id="rId32"/>
    <p:sldId id="1363" r:id="rId33"/>
    <p:sldId id="1364" r:id="rId34"/>
    <p:sldId id="1378" r:id="rId35"/>
    <p:sldId id="1284" r:id="rId36"/>
    <p:sldId id="1366" r:id="rId37"/>
    <p:sldId id="1368" r:id="rId38"/>
    <p:sldId id="1369" r:id="rId39"/>
    <p:sldId id="1370" r:id="rId40"/>
    <p:sldId id="1377" r:id="rId41"/>
    <p:sldId id="283" r:id="rId42"/>
    <p:sldId id="1371" r:id="rId43"/>
    <p:sldId id="1372" r:id="rId44"/>
    <p:sldId id="259" r:id="rId45"/>
    <p:sldId id="258" r:id="rId46"/>
    <p:sldId id="1317" r:id="rId47"/>
    <p:sldId id="263" r:id="rId48"/>
    <p:sldId id="1340" r:id="rId49"/>
    <p:sldId id="134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77064E-3266-4CD7-A251-51B9CFB0512A}">
          <p14:sldIdLst>
            <p14:sldId id="1352"/>
            <p14:sldId id="1346"/>
            <p14:sldId id="256"/>
            <p14:sldId id="1375"/>
            <p14:sldId id="1319"/>
            <p14:sldId id="1318"/>
            <p14:sldId id="1348"/>
            <p14:sldId id="371"/>
            <p14:sldId id="1347"/>
            <p14:sldId id="1354"/>
            <p14:sldId id="398"/>
            <p14:sldId id="1357"/>
            <p14:sldId id="370"/>
            <p14:sldId id="1356"/>
            <p14:sldId id="381"/>
            <p14:sldId id="393"/>
            <p14:sldId id="1376"/>
            <p14:sldId id="1353"/>
            <p14:sldId id="1342"/>
            <p14:sldId id="1343"/>
            <p14:sldId id="1351"/>
            <p14:sldId id="1359"/>
            <p14:sldId id="1345"/>
            <p14:sldId id="1360"/>
            <p14:sldId id="1355"/>
            <p14:sldId id="1362"/>
            <p14:sldId id="1363"/>
            <p14:sldId id="1364"/>
            <p14:sldId id="1378"/>
            <p14:sldId id="1284"/>
            <p14:sldId id="1366"/>
            <p14:sldId id="1368"/>
            <p14:sldId id="1369"/>
            <p14:sldId id="1370"/>
            <p14:sldId id="1377"/>
            <p14:sldId id="283"/>
            <p14:sldId id="1371"/>
            <p14:sldId id="1372"/>
            <p14:sldId id="259"/>
            <p14:sldId id="258"/>
            <p14:sldId id="1317"/>
            <p14:sldId id="263"/>
            <p14:sldId id="1340"/>
            <p14:sldId id="134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ther, Wade F." initials="LWF" lastIdx="3" clrIdx="6">
    <p:extLst>
      <p:ext uri="{19B8F6BF-5375-455C-9EA6-DF929625EA0E}">
        <p15:presenceInfo xmlns:p15="http://schemas.microsoft.com/office/powerpoint/2012/main" userId="S::lutherwf@cdmsmith.com::e0254e0d-29dd-4426-96c9-2be159b61aaa" providerId="AD"/>
      </p:ext>
    </p:extLst>
  </p:cmAuthor>
  <p:cmAuthor id="1" name="Hicks, Nathan A." initials="HNA" lastIdx="6" clrIdx="0">
    <p:extLst>
      <p:ext uri="{19B8F6BF-5375-455C-9EA6-DF929625EA0E}">
        <p15:presenceInfo xmlns:p15="http://schemas.microsoft.com/office/powerpoint/2012/main" userId="S::hicksna@cdmsmith.com::d6e75bbb-74b8-4607-97ef-db2a9bbe3884" providerId="AD"/>
      </p:ext>
    </p:extLst>
  </p:cmAuthor>
  <p:cmAuthor id="2" name="Kirsten Mote" initials="KM" lastIdx="10" clrIdx="1">
    <p:extLst>
      <p:ext uri="{19B8F6BF-5375-455C-9EA6-DF929625EA0E}">
        <p15:presenceInfo xmlns:p15="http://schemas.microsoft.com/office/powerpoint/2012/main" userId="Kirsten Mote" providerId="None"/>
      </p:ext>
    </p:extLst>
  </p:cmAuthor>
  <p:cmAuthor id="3" name="Ryan Sager" initials="RS" lastIdx="4" clrIdx="2">
    <p:extLst>
      <p:ext uri="{19B8F6BF-5375-455C-9EA6-DF929625EA0E}">
        <p15:presenceInfo xmlns:p15="http://schemas.microsoft.com/office/powerpoint/2012/main" userId="S::rsager@modernmobilitypartners.com::d9c201bd-0304-4596-a326-2f9c6aa61f25" providerId="AD"/>
      </p:ext>
    </p:extLst>
  </p:cmAuthor>
  <p:cmAuthor id="4" name="Schiller, Roger T." initials="SRT" lastIdx="6" clrIdx="3">
    <p:extLst>
      <p:ext uri="{19B8F6BF-5375-455C-9EA6-DF929625EA0E}">
        <p15:presenceInfo xmlns:p15="http://schemas.microsoft.com/office/powerpoint/2012/main" userId="S::schillerrt@cdmsmith.com::3b27080d-a975-4243-aa1c-ca7118f75003" providerId="AD"/>
      </p:ext>
    </p:extLst>
  </p:cmAuthor>
  <p:cmAuthor id="5" name="Wornom, Victoria E." initials="WVE" lastIdx="4" clrIdx="4">
    <p:extLst>
      <p:ext uri="{19B8F6BF-5375-455C-9EA6-DF929625EA0E}">
        <p15:presenceInfo xmlns:p15="http://schemas.microsoft.com/office/powerpoint/2012/main" userId="S::wornomve@cdmsmith.com::5099fbf7-6b44-464f-bc94-c15d469132fd" providerId="AD"/>
      </p:ext>
    </p:extLst>
  </p:cmAuthor>
  <p:cmAuthor id="6" name="Moore, Davonna C." initials="MDC" lastIdx="2" clrIdx="5">
    <p:extLst>
      <p:ext uri="{19B8F6BF-5375-455C-9EA6-DF929625EA0E}">
        <p15:presenceInfo xmlns:p15="http://schemas.microsoft.com/office/powerpoint/2012/main" userId="S::mooredc@cdmsmith.com::f3344082-7ced-4d9b-8dbf-0b06229b0c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FA5E4-DEFB-1289-5E72-FACBCB7C60EC}" v="11" dt="2020-08-06T11:59:09.618"/>
    <p1510:client id="{26E08801-0D5A-4BA6-9234-BDD0A8A5EE5B}" v="122" dt="2020-08-06T13:54:28.111"/>
    <p1510:client id="{2F25AD33-2B5B-8FF7-0B7F-B299220A1791}" v="30" vWet="31" dt="2020-08-05T22:54:59.646"/>
    <p1510:client id="{9023D649-6629-4685-9A2E-5BEEEB1C9C35}" v="9" dt="2020-08-05T22:59:36.435"/>
    <p1510:client id="{A888E086-1FA0-4AB9-887D-A1D41C1E0021}" v="478" dt="2020-08-06T06:09:51.914"/>
    <p1510:client id="{C4FDBA74-7828-41EE-BB38-F518A9F224A0}" v="3" dt="2020-08-06T20:32:55.213"/>
    <p1510:client id="{D43FE17F-BC91-4A32-B6FE-79B8AE1DA83A}" v="31" dt="2020-08-05T22:46:52.937"/>
    <p1510:client id="{E824C7C8-BDFA-2E33-C27A-86717C22A787}" v="3" dt="2020-08-06T17:54:13.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740" autoAdjust="0"/>
  </p:normalViewPr>
  <p:slideViewPr>
    <p:cSldViewPr snapToGrid="0">
      <p:cViewPr varScale="1">
        <p:scale>
          <a:sx n="62" d="100"/>
          <a:sy n="62" d="100"/>
        </p:scale>
        <p:origin x="571"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iller, Roger T." userId="3b27080d-a975-4243-aa1c-ca7118f75003" providerId="ADAL" clId="{C4FDBA74-7828-41EE-BB38-F518A9F224A0}"/>
    <pc:docChg chg="custSel modSld">
      <pc:chgData name="Schiller, Roger T." userId="3b27080d-a975-4243-aa1c-ca7118f75003" providerId="ADAL" clId="{C4FDBA74-7828-41EE-BB38-F518A9F224A0}" dt="2020-08-06T20:32:55.213" v="6"/>
      <pc:docMkLst>
        <pc:docMk/>
      </pc:docMkLst>
      <pc:sldChg chg="addCm modCm">
        <pc:chgData name="Schiller, Roger T." userId="3b27080d-a975-4243-aa1c-ca7118f75003" providerId="ADAL" clId="{C4FDBA74-7828-41EE-BB38-F518A9F224A0}" dt="2020-08-06T20:32:55.213" v="6"/>
        <pc:sldMkLst>
          <pc:docMk/>
          <pc:sldMk cId="4059156850" sldId="259"/>
        </pc:sldMkLst>
      </pc:sldChg>
      <pc:sldChg chg="addCm modCm">
        <pc:chgData name="Schiller, Roger T." userId="3b27080d-a975-4243-aa1c-ca7118f75003" providerId="ADAL" clId="{C4FDBA74-7828-41EE-BB38-F518A9F224A0}" dt="2020-08-06T20:22:33.164" v="3"/>
        <pc:sldMkLst>
          <pc:docMk/>
          <pc:sldMk cId="2430255269" sldId="1359"/>
        </pc:sldMkLst>
      </pc:sldChg>
      <pc:sldChg chg="modSp">
        <pc:chgData name="Schiller, Roger T." userId="3b27080d-a975-4243-aa1c-ca7118f75003" providerId="ADAL" clId="{C4FDBA74-7828-41EE-BB38-F518A9F224A0}" dt="2020-08-06T20:29:40.441" v="4" actId="20577"/>
        <pc:sldMkLst>
          <pc:docMk/>
          <pc:sldMk cId="2503049064" sldId="1370"/>
        </pc:sldMkLst>
        <pc:spChg chg="mod">
          <ac:chgData name="Schiller, Roger T." userId="3b27080d-a975-4243-aa1c-ca7118f75003" providerId="ADAL" clId="{C4FDBA74-7828-41EE-BB38-F518A9F224A0}" dt="2020-08-06T20:29:40.441" v="4" actId="20577"/>
          <ac:spMkLst>
            <pc:docMk/>
            <pc:sldMk cId="2503049064" sldId="1370"/>
            <ac:spMk id="4" creationId="{2A2C1712-8442-431D-9760-4225798F7FFE}"/>
          </ac:spMkLst>
        </pc:spChg>
      </pc:sldChg>
      <pc:sldChg chg="addCm modCm">
        <pc:chgData name="Schiller, Roger T." userId="3b27080d-a975-4243-aa1c-ca7118f75003" providerId="ADAL" clId="{C4FDBA74-7828-41EE-BB38-F518A9F224A0}" dt="2020-08-06T20:18:35.693" v="1"/>
        <pc:sldMkLst>
          <pc:docMk/>
          <pc:sldMk cId="877303912" sldId="1376"/>
        </pc:sldMkLst>
      </pc:sldChg>
    </pc:docChg>
  </pc:docChgLst>
  <pc:docChgLst>
    <pc:chgData name="Butler, Randolph W." userId="S::butlerrw@cdmsmith.com::3a5aae06-0620-4dac-ba8b-9b746c3acbf1" providerId="AD" clId="Web-{2F25AD33-2B5B-8FF7-0B7F-B299220A1791}"/>
    <pc:docChg chg="addSld delSld modSld sldOrd modSection">
      <pc:chgData name="Butler, Randolph W." userId="S::butlerrw@cdmsmith.com::3a5aae06-0620-4dac-ba8b-9b746c3acbf1" providerId="AD" clId="Web-{2F25AD33-2B5B-8FF7-0B7F-B299220A1791}" dt="2020-08-05T22:54:58.443" v="17"/>
      <pc:docMkLst>
        <pc:docMk/>
      </pc:docMkLst>
      <pc:sldChg chg="new del ord">
        <pc:chgData name="Butler, Randolph W." userId="S::butlerrw@cdmsmith.com::3a5aae06-0620-4dac-ba8b-9b746c3acbf1" providerId="AD" clId="Web-{2F25AD33-2B5B-8FF7-0B7F-B299220A1791}" dt="2020-08-05T22:52:25.886" v="3"/>
        <pc:sldMkLst>
          <pc:docMk/>
          <pc:sldMk cId="4005711157" sldId="1379"/>
        </pc:sldMkLst>
      </pc:sldChg>
      <pc:sldChg chg="addSp delSp modSp new mod ord setBg">
        <pc:chgData name="Butler, Randolph W." userId="S::butlerrw@cdmsmith.com::3a5aae06-0620-4dac-ba8b-9b746c3acbf1" providerId="AD" clId="Web-{2F25AD33-2B5B-8FF7-0B7F-B299220A1791}" dt="2020-08-05T22:54:58.443" v="17"/>
        <pc:sldMkLst>
          <pc:docMk/>
          <pc:sldMk cId="4286474335" sldId="1379"/>
        </pc:sldMkLst>
        <pc:spChg chg="mod ord">
          <ac:chgData name="Butler, Randolph W." userId="S::butlerrw@cdmsmith.com::3a5aae06-0620-4dac-ba8b-9b746c3acbf1" providerId="AD" clId="Web-{2F25AD33-2B5B-8FF7-0B7F-B299220A1791}" dt="2020-08-05T22:54:35.879" v="15"/>
          <ac:spMkLst>
            <pc:docMk/>
            <pc:sldMk cId="4286474335" sldId="1379"/>
            <ac:spMk id="2" creationId="{14982AAB-2666-4618-A337-E61132E92B97}"/>
          </ac:spMkLst>
        </pc:spChg>
        <pc:spChg chg="mod">
          <ac:chgData name="Butler, Randolph W." userId="S::butlerrw@cdmsmith.com::3a5aae06-0620-4dac-ba8b-9b746c3acbf1" providerId="AD" clId="Web-{2F25AD33-2B5B-8FF7-0B7F-B299220A1791}" dt="2020-08-05T22:54:35.879" v="15"/>
          <ac:spMkLst>
            <pc:docMk/>
            <pc:sldMk cId="4286474335" sldId="1379"/>
            <ac:spMk id="3" creationId="{C9A348A6-85C4-406A-A06C-F436DCA3F290}"/>
          </ac:spMkLst>
        </pc:spChg>
        <pc:spChg chg="add del">
          <ac:chgData name="Butler, Randolph W." userId="S::butlerrw@cdmsmith.com::3a5aae06-0620-4dac-ba8b-9b746c3acbf1" providerId="AD" clId="Web-{2F25AD33-2B5B-8FF7-0B7F-B299220A1791}" dt="2020-08-05T22:54:52.817" v="16"/>
          <ac:spMkLst>
            <pc:docMk/>
            <pc:sldMk cId="4286474335" sldId="1379"/>
            <ac:spMk id="4" creationId="{BE88FCAF-3BA0-4051-8867-C5B6AC859232}"/>
          </ac:spMkLst>
        </pc:spChg>
        <pc:spChg chg="add del">
          <ac:chgData name="Butler, Randolph W." userId="S::butlerrw@cdmsmith.com::3a5aae06-0620-4dac-ba8b-9b746c3acbf1" providerId="AD" clId="Web-{2F25AD33-2B5B-8FF7-0B7F-B299220A1791}" dt="2020-08-05T22:54:35.879" v="15"/>
          <ac:spMkLst>
            <pc:docMk/>
            <pc:sldMk cId="4286474335" sldId="1379"/>
            <ac:spMk id="10" creationId="{534AE774-7140-49BE-8B41-57CD71D98CA1}"/>
          </ac:spMkLst>
        </pc:spChg>
        <pc:picChg chg="add del mod ord">
          <ac:chgData name="Butler, Randolph W." userId="S::butlerrw@cdmsmith.com::3a5aae06-0620-4dac-ba8b-9b746c3acbf1" providerId="AD" clId="Web-{2F25AD33-2B5B-8FF7-0B7F-B299220A1791}" dt="2020-08-05T22:54:52.817" v="16"/>
          <ac:picMkLst>
            <pc:docMk/>
            <pc:sldMk cId="4286474335" sldId="1379"/>
            <ac:picMk id="5" creationId="{791FEA20-D63A-4BDE-BBCA-9EF5A66D0050}"/>
          </ac:picMkLst>
        </pc:picChg>
      </pc:sldChg>
    </pc:docChg>
  </pc:docChgLst>
  <pc:docChgLst>
    <pc:chgData name="Butler, Randolph W." userId="3a5aae06-0620-4dac-ba8b-9b746c3acbf1" providerId="ADAL" clId="{9023D649-6629-4685-9A2E-5BEEEB1C9C35}"/>
    <pc:docChg chg="custSel addSld delSld modSld modSection">
      <pc:chgData name="Butler, Randolph W." userId="3a5aae06-0620-4dac-ba8b-9b746c3acbf1" providerId="ADAL" clId="{9023D649-6629-4685-9A2E-5BEEEB1C9C35}" dt="2020-08-05T22:59:36.436" v="7" actId="2696"/>
      <pc:docMkLst>
        <pc:docMk/>
      </pc:docMkLst>
      <pc:sldChg chg="addSp delSp modSp add">
        <pc:chgData name="Butler, Randolph W." userId="3a5aae06-0620-4dac-ba8b-9b746c3acbf1" providerId="ADAL" clId="{9023D649-6629-4685-9A2E-5BEEEB1C9C35}" dt="2020-08-05T22:58:28.418" v="6" actId="14100"/>
        <pc:sldMkLst>
          <pc:docMk/>
          <pc:sldMk cId="741324959" sldId="283"/>
        </pc:sldMkLst>
        <pc:spChg chg="add del mod">
          <ac:chgData name="Butler, Randolph W." userId="3a5aae06-0620-4dac-ba8b-9b746c3acbf1" providerId="ADAL" clId="{9023D649-6629-4685-9A2E-5BEEEB1C9C35}" dt="2020-08-05T22:58:03.503" v="2" actId="478"/>
          <ac:spMkLst>
            <pc:docMk/>
            <pc:sldMk cId="741324959" sldId="283"/>
            <ac:spMk id="4" creationId="{D570EE20-2D5E-4379-A786-FAFEE700E9C6}"/>
          </ac:spMkLst>
        </pc:spChg>
        <pc:spChg chg="del mod">
          <ac:chgData name="Butler, Randolph W." userId="3a5aae06-0620-4dac-ba8b-9b746c3acbf1" providerId="ADAL" clId="{9023D649-6629-4685-9A2E-5BEEEB1C9C35}" dt="2020-08-05T22:58:22.752" v="5" actId="478"/>
          <ac:spMkLst>
            <pc:docMk/>
            <pc:sldMk cId="741324959" sldId="283"/>
            <ac:spMk id="9" creationId="{C52F877E-4786-4CB3-A7F0-22E1A766B92E}"/>
          </ac:spMkLst>
        </pc:spChg>
        <pc:grpChg chg="mod">
          <ac:chgData name="Butler, Randolph W." userId="3a5aae06-0620-4dac-ba8b-9b746c3acbf1" providerId="ADAL" clId="{9023D649-6629-4685-9A2E-5BEEEB1C9C35}" dt="2020-08-05T22:58:28.418" v="6" actId="14100"/>
          <ac:grpSpMkLst>
            <pc:docMk/>
            <pc:sldMk cId="741324959" sldId="283"/>
            <ac:grpSpMk id="8" creationId="{00000000-0000-0000-0000-000000000000}"/>
          </ac:grpSpMkLst>
        </pc:grpChg>
      </pc:sldChg>
      <pc:sldChg chg="del">
        <pc:chgData name="Butler, Randolph W." userId="3a5aae06-0620-4dac-ba8b-9b746c3acbf1" providerId="ADAL" clId="{9023D649-6629-4685-9A2E-5BEEEB1C9C35}" dt="2020-08-05T22:59:36.436" v="7" actId="2696"/>
        <pc:sldMkLst>
          <pc:docMk/>
          <pc:sldMk cId="4286474335" sldId="1379"/>
        </pc:sldMkLst>
      </pc:sldChg>
    </pc:docChg>
  </pc:docChgLst>
  <pc:docChgLst>
    <pc:chgData name="Moore, Davonna C." userId="f3344082-7ced-4d9b-8dbf-0b06229b0c20" providerId="ADAL" clId="{A888E086-1FA0-4AB9-887D-A1D41C1E0021}"/>
    <pc:docChg chg="undo redo custSel mod addSld modSld sldOrd">
      <pc:chgData name="Moore, Davonna C." userId="f3344082-7ced-4d9b-8dbf-0b06229b0c20" providerId="ADAL" clId="{A888E086-1FA0-4AB9-887D-A1D41C1E0021}" dt="2020-08-06T06:09:51.898" v="1308" actId="14100"/>
      <pc:docMkLst>
        <pc:docMk/>
      </pc:docMkLst>
      <pc:sldChg chg="addSp delSp modSp add">
        <pc:chgData name="Moore, Davonna C." userId="f3344082-7ced-4d9b-8dbf-0b06229b0c20" providerId="ADAL" clId="{A888E086-1FA0-4AB9-887D-A1D41C1E0021}" dt="2020-08-06T05:35:10.229" v="443" actId="20577"/>
        <pc:sldMkLst>
          <pc:docMk/>
          <pc:sldMk cId="288003394" sldId="370"/>
        </pc:sldMkLst>
        <pc:spChg chg="add del">
          <ac:chgData name="Moore, Davonna C." userId="f3344082-7ced-4d9b-8dbf-0b06229b0c20" providerId="ADAL" clId="{A888E086-1FA0-4AB9-887D-A1D41C1E0021}" dt="2020-08-06T05:14:24.515" v="22" actId="478"/>
          <ac:spMkLst>
            <pc:docMk/>
            <pc:sldMk cId="288003394" sldId="370"/>
            <ac:spMk id="3" creationId="{F17AD647-C743-47B3-9C30-F8354BE7B920}"/>
          </ac:spMkLst>
        </pc:spChg>
        <pc:spChg chg="add del mod">
          <ac:chgData name="Moore, Davonna C." userId="f3344082-7ced-4d9b-8dbf-0b06229b0c20" providerId="ADAL" clId="{A888E086-1FA0-4AB9-887D-A1D41C1E0021}" dt="2020-08-06T05:13:53.930" v="11"/>
          <ac:spMkLst>
            <pc:docMk/>
            <pc:sldMk cId="288003394" sldId="370"/>
            <ac:spMk id="4" creationId="{AC32393B-B92A-4330-A085-EB76271DCBA7}"/>
          </ac:spMkLst>
        </pc:spChg>
        <pc:spChg chg="add del mod">
          <ac:chgData name="Moore, Davonna C." userId="f3344082-7ced-4d9b-8dbf-0b06229b0c20" providerId="ADAL" clId="{A888E086-1FA0-4AB9-887D-A1D41C1E0021}" dt="2020-08-06T05:13:53.930" v="11"/>
          <ac:spMkLst>
            <pc:docMk/>
            <pc:sldMk cId="288003394" sldId="370"/>
            <ac:spMk id="5" creationId="{37E0DC93-62B4-4BDE-8BDF-0CF71A0FF705}"/>
          </ac:spMkLst>
        </pc:spChg>
        <pc:spChg chg="add del mod">
          <ac:chgData name="Moore, Davonna C." userId="f3344082-7ced-4d9b-8dbf-0b06229b0c20" providerId="ADAL" clId="{A888E086-1FA0-4AB9-887D-A1D41C1E0021}" dt="2020-08-06T05:14:23.930" v="21" actId="478"/>
          <ac:spMkLst>
            <pc:docMk/>
            <pc:sldMk cId="288003394" sldId="370"/>
            <ac:spMk id="6" creationId="{856048A1-33BE-4348-8F16-FBA01BD3F655}"/>
          </ac:spMkLst>
        </pc:spChg>
        <pc:spChg chg="add del mod">
          <ac:chgData name="Moore, Davonna C." userId="f3344082-7ced-4d9b-8dbf-0b06229b0c20" providerId="ADAL" clId="{A888E086-1FA0-4AB9-887D-A1D41C1E0021}" dt="2020-08-06T05:14:39.735" v="24" actId="478"/>
          <ac:spMkLst>
            <pc:docMk/>
            <pc:sldMk cId="288003394" sldId="370"/>
            <ac:spMk id="7" creationId="{0329FA9B-1F2E-410D-91FA-2F383C52A60E}"/>
          </ac:spMkLst>
        </pc:spChg>
        <pc:spChg chg="mod">
          <ac:chgData name="Moore, Davonna C." userId="f3344082-7ced-4d9b-8dbf-0b06229b0c20" providerId="ADAL" clId="{A888E086-1FA0-4AB9-887D-A1D41C1E0021}" dt="2020-08-06T05:15:36.664" v="58" actId="20577"/>
          <ac:spMkLst>
            <pc:docMk/>
            <pc:sldMk cId="288003394" sldId="370"/>
            <ac:spMk id="14" creationId="{00000000-0000-0000-0000-000000000000}"/>
          </ac:spMkLst>
        </pc:spChg>
        <pc:spChg chg="add mod">
          <ac:chgData name="Moore, Davonna C." userId="f3344082-7ced-4d9b-8dbf-0b06229b0c20" providerId="ADAL" clId="{A888E086-1FA0-4AB9-887D-A1D41C1E0021}" dt="2020-08-06T05:35:10.229" v="443" actId="20577"/>
          <ac:spMkLst>
            <pc:docMk/>
            <pc:sldMk cId="288003394" sldId="370"/>
            <ac:spMk id="15" creationId="{D65E72F4-6DE3-47AE-8149-D7308F58D118}"/>
          </ac:spMkLst>
        </pc:spChg>
        <pc:graphicFrameChg chg="mod">
          <ac:chgData name="Moore, Davonna C." userId="f3344082-7ced-4d9b-8dbf-0b06229b0c20" providerId="ADAL" clId="{A888E086-1FA0-4AB9-887D-A1D41C1E0021}" dt="2020-08-06T05:14:57.891" v="28" actId="14100"/>
          <ac:graphicFrameMkLst>
            <pc:docMk/>
            <pc:sldMk cId="288003394" sldId="370"/>
            <ac:graphicFrameMk id="2" creationId="{00000000-0000-0000-0000-000000000000}"/>
          </ac:graphicFrameMkLst>
        </pc:graphicFrameChg>
      </pc:sldChg>
      <pc:sldChg chg="addSp delSp modSp add">
        <pc:chgData name="Moore, Davonna C." userId="f3344082-7ced-4d9b-8dbf-0b06229b0c20" providerId="ADAL" clId="{A888E086-1FA0-4AB9-887D-A1D41C1E0021}" dt="2020-08-06T06:09:51.898" v="1308" actId="14100"/>
        <pc:sldMkLst>
          <pc:docMk/>
          <pc:sldMk cId="3318712378" sldId="371"/>
        </pc:sldMkLst>
        <pc:spChg chg="add del mod">
          <ac:chgData name="Moore, Davonna C." userId="f3344082-7ced-4d9b-8dbf-0b06229b0c20" providerId="ADAL" clId="{A888E086-1FA0-4AB9-887D-A1D41C1E0021}" dt="2020-08-06T05:06:10.031" v="2"/>
          <ac:spMkLst>
            <pc:docMk/>
            <pc:sldMk cId="3318712378" sldId="371"/>
            <ac:spMk id="2" creationId="{A9D06DC0-2CBC-4AE9-80CA-68B04EBE7BB0}"/>
          </ac:spMkLst>
        </pc:spChg>
        <pc:spChg chg="add del mod">
          <ac:chgData name="Moore, Davonna C." userId="f3344082-7ced-4d9b-8dbf-0b06229b0c20" providerId="ADAL" clId="{A888E086-1FA0-4AB9-887D-A1D41C1E0021}" dt="2020-08-06T05:06:10.031" v="2"/>
          <ac:spMkLst>
            <pc:docMk/>
            <pc:sldMk cId="3318712378" sldId="371"/>
            <ac:spMk id="3" creationId="{8A1A32AE-6544-4162-945B-33F73AAAC1D6}"/>
          </ac:spMkLst>
        </pc:spChg>
        <pc:spChg chg="mod">
          <ac:chgData name="Moore, Davonna C." userId="f3344082-7ced-4d9b-8dbf-0b06229b0c20" providerId="ADAL" clId="{A888E086-1FA0-4AB9-887D-A1D41C1E0021}" dt="2020-08-06T06:04:12.345" v="1092" actId="1076"/>
          <ac:spMkLst>
            <pc:docMk/>
            <pc:sldMk cId="3318712378" sldId="371"/>
            <ac:spMk id="5" creationId="{00000000-0000-0000-0000-000000000000}"/>
          </ac:spMkLst>
        </pc:spChg>
        <pc:spChg chg="del mod">
          <ac:chgData name="Moore, Davonna C." userId="f3344082-7ced-4d9b-8dbf-0b06229b0c20" providerId="ADAL" clId="{A888E086-1FA0-4AB9-887D-A1D41C1E0021}" dt="2020-08-06T06:07:01.695" v="1270" actId="12084"/>
          <ac:spMkLst>
            <pc:docMk/>
            <pc:sldMk cId="3318712378" sldId="371"/>
            <ac:spMk id="6" creationId="{00000000-0000-0000-0000-000000000000}"/>
          </ac:spMkLst>
        </pc:spChg>
        <pc:spChg chg="add del mod">
          <ac:chgData name="Moore, Davonna C." userId="f3344082-7ced-4d9b-8dbf-0b06229b0c20" providerId="ADAL" clId="{A888E086-1FA0-4AB9-887D-A1D41C1E0021}" dt="2020-08-06T05:06:29.764" v="5" actId="478"/>
          <ac:spMkLst>
            <pc:docMk/>
            <pc:sldMk cId="3318712378" sldId="371"/>
            <ac:spMk id="9" creationId="{2251806D-9794-4555-9D0C-3A14759298E1}"/>
          </ac:spMkLst>
        </pc:spChg>
        <pc:spChg chg="add del mod">
          <ac:chgData name="Moore, Davonna C." userId="f3344082-7ced-4d9b-8dbf-0b06229b0c20" providerId="ADAL" clId="{A888E086-1FA0-4AB9-887D-A1D41C1E0021}" dt="2020-08-06T05:06:36.242" v="6" actId="478"/>
          <ac:spMkLst>
            <pc:docMk/>
            <pc:sldMk cId="3318712378" sldId="371"/>
            <ac:spMk id="10" creationId="{52CDB524-3597-4CE6-8BEE-D451A735D2F5}"/>
          </ac:spMkLst>
        </pc:spChg>
        <pc:graphicFrameChg chg="add mod">
          <ac:chgData name="Moore, Davonna C." userId="f3344082-7ced-4d9b-8dbf-0b06229b0c20" providerId="ADAL" clId="{A888E086-1FA0-4AB9-887D-A1D41C1E0021}" dt="2020-08-06T06:09:51.898" v="1308" actId="14100"/>
          <ac:graphicFrameMkLst>
            <pc:docMk/>
            <pc:sldMk cId="3318712378" sldId="371"/>
            <ac:graphicFrameMk id="11" creationId="{8AF93C9B-DF3C-4C40-B2F7-71FCC32547F6}"/>
          </ac:graphicFrameMkLst>
        </pc:graphicFrameChg>
      </pc:sldChg>
      <pc:sldChg chg="addSp delSp modSp add">
        <pc:chgData name="Moore, Davonna C." userId="f3344082-7ced-4d9b-8dbf-0b06229b0c20" providerId="ADAL" clId="{A888E086-1FA0-4AB9-887D-A1D41C1E0021}" dt="2020-08-06T05:40:20.573" v="610" actId="20577"/>
        <pc:sldMkLst>
          <pc:docMk/>
          <pc:sldMk cId="4028631063" sldId="381"/>
        </pc:sldMkLst>
        <pc:spChg chg="del">
          <ac:chgData name="Moore, Davonna C." userId="f3344082-7ced-4d9b-8dbf-0b06229b0c20" providerId="ADAL" clId="{A888E086-1FA0-4AB9-887D-A1D41C1E0021}" dt="2020-08-06T05:38:19.380" v="563" actId="478"/>
          <ac:spMkLst>
            <pc:docMk/>
            <pc:sldMk cId="4028631063" sldId="381"/>
            <ac:spMk id="3" creationId="{7BB6245A-CEEE-4F20-8423-DC7D663C2187}"/>
          </ac:spMkLst>
        </pc:spChg>
        <pc:spChg chg="add del mod">
          <ac:chgData name="Moore, Davonna C." userId="f3344082-7ced-4d9b-8dbf-0b06229b0c20" providerId="ADAL" clId="{A888E086-1FA0-4AB9-887D-A1D41C1E0021}" dt="2020-08-06T05:38:15.444" v="562" actId="478"/>
          <ac:spMkLst>
            <pc:docMk/>
            <pc:sldMk cId="4028631063" sldId="381"/>
            <ac:spMk id="4" creationId="{234F3D0C-3405-4B0F-AC1B-BCD49D75C5D9}"/>
          </ac:spMkLst>
        </pc:spChg>
        <pc:spChg chg="add del mod">
          <ac:chgData name="Moore, Davonna C." userId="f3344082-7ced-4d9b-8dbf-0b06229b0c20" providerId="ADAL" clId="{A888E086-1FA0-4AB9-887D-A1D41C1E0021}" dt="2020-08-06T05:38:02.574" v="560" actId="478"/>
          <ac:spMkLst>
            <pc:docMk/>
            <pc:sldMk cId="4028631063" sldId="381"/>
            <ac:spMk id="5" creationId="{30CD34AD-EBB4-41A6-B62F-544F4DE4FC6F}"/>
          </ac:spMkLst>
        </pc:spChg>
        <pc:spChg chg="mod">
          <ac:chgData name="Moore, Davonna C." userId="f3344082-7ced-4d9b-8dbf-0b06229b0c20" providerId="ADAL" clId="{A888E086-1FA0-4AB9-887D-A1D41C1E0021}" dt="2020-08-06T05:40:20.573" v="610" actId="20577"/>
          <ac:spMkLst>
            <pc:docMk/>
            <pc:sldMk cId="4028631063" sldId="381"/>
            <ac:spMk id="7" creationId="{00000000-0000-0000-0000-000000000000}"/>
          </ac:spMkLst>
        </pc:spChg>
        <pc:picChg chg="add del mod">
          <ac:chgData name="Moore, Davonna C." userId="f3344082-7ced-4d9b-8dbf-0b06229b0c20" providerId="ADAL" clId="{A888E086-1FA0-4AB9-887D-A1D41C1E0021}" dt="2020-08-06T05:37:54.763" v="558" actId="478"/>
          <ac:picMkLst>
            <pc:docMk/>
            <pc:sldMk cId="4028631063" sldId="381"/>
            <ac:picMk id="2" creationId="{00000000-0000-0000-0000-000000000000}"/>
          </ac:picMkLst>
        </pc:picChg>
      </pc:sldChg>
      <pc:sldChg chg="addSp delSp modSp add ord">
        <pc:chgData name="Moore, Davonna C." userId="f3344082-7ced-4d9b-8dbf-0b06229b0c20" providerId="ADAL" clId="{A888E086-1FA0-4AB9-887D-A1D41C1E0021}" dt="2020-08-06T05:48:28.334" v="657" actId="1076"/>
        <pc:sldMkLst>
          <pc:docMk/>
          <pc:sldMk cId="2914004457" sldId="393"/>
        </pc:sldMkLst>
        <pc:spChg chg="del">
          <ac:chgData name="Moore, Davonna C." userId="f3344082-7ced-4d9b-8dbf-0b06229b0c20" providerId="ADAL" clId="{A888E086-1FA0-4AB9-887D-A1D41C1E0021}" dt="2020-08-06T05:36:07.062" v="448" actId="478"/>
          <ac:spMkLst>
            <pc:docMk/>
            <pc:sldMk cId="2914004457" sldId="393"/>
            <ac:spMk id="2" creationId="{3D0B0049-EAE9-4C64-A46C-DCCC75F77B1D}"/>
          </ac:spMkLst>
        </pc:spChg>
        <pc:spChg chg="add del mod">
          <ac:chgData name="Moore, Davonna C." userId="f3344082-7ced-4d9b-8dbf-0b06229b0c20" providerId="ADAL" clId="{A888E086-1FA0-4AB9-887D-A1D41C1E0021}" dt="2020-08-06T05:35:54.932" v="446" actId="478"/>
          <ac:spMkLst>
            <pc:docMk/>
            <pc:sldMk cId="2914004457" sldId="393"/>
            <ac:spMk id="4" creationId="{3452724B-545B-4C7C-A9A2-C8C78D0BA91C}"/>
          </ac:spMkLst>
        </pc:spChg>
        <pc:spChg chg="add del mod">
          <ac:chgData name="Moore, Davonna C." userId="f3344082-7ced-4d9b-8dbf-0b06229b0c20" providerId="ADAL" clId="{A888E086-1FA0-4AB9-887D-A1D41C1E0021}" dt="2020-08-06T05:35:58.493" v="447" actId="478"/>
          <ac:spMkLst>
            <pc:docMk/>
            <pc:sldMk cId="2914004457" sldId="393"/>
            <ac:spMk id="5" creationId="{A13AC6C2-D7B7-4CF3-AC9D-C162961D1DA3}"/>
          </ac:spMkLst>
        </pc:spChg>
        <pc:spChg chg="del">
          <ac:chgData name="Moore, Davonna C." userId="f3344082-7ced-4d9b-8dbf-0b06229b0c20" providerId="ADAL" clId="{A888E086-1FA0-4AB9-887D-A1D41C1E0021}" dt="2020-08-06T05:47:46.926" v="644" actId="478"/>
          <ac:spMkLst>
            <pc:docMk/>
            <pc:sldMk cId="2914004457" sldId="393"/>
            <ac:spMk id="7" creationId="{C49C64BE-EA33-4DA6-89DA-66F6E03EE227}"/>
          </ac:spMkLst>
        </pc:spChg>
        <pc:spChg chg="mod">
          <ac:chgData name="Moore, Davonna C." userId="f3344082-7ced-4d9b-8dbf-0b06229b0c20" providerId="ADAL" clId="{A888E086-1FA0-4AB9-887D-A1D41C1E0021}" dt="2020-08-06T05:36:46.766" v="551" actId="1076"/>
          <ac:spMkLst>
            <pc:docMk/>
            <pc:sldMk cId="2914004457" sldId="393"/>
            <ac:spMk id="20" creationId="{00000000-0000-0000-0000-000000000000}"/>
          </ac:spMkLst>
        </pc:spChg>
        <pc:grpChg chg="del mod">
          <ac:chgData name="Moore, Davonna C." userId="f3344082-7ced-4d9b-8dbf-0b06229b0c20" providerId="ADAL" clId="{A888E086-1FA0-4AB9-887D-A1D41C1E0021}" dt="2020-08-06T05:47:46.926" v="644" actId="478"/>
          <ac:grpSpMkLst>
            <pc:docMk/>
            <pc:sldMk cId="2914004457" sldId="393"/>
            <ac:grpSpMk id="6" creationId="{E84AE59D-3080-4A6A-AE52-0C8BE4A3E183}"/>
          </ac:grpSpMkLst>
        </pc:grpChg>
        <pc:picChg chg="del mod">
          <ac:chgData name="Moore, Davonna C." userId="f3344082-7ced-4d9b-8dbf-0b06229b0c20" providerId="ADAL" clId="{A888E086-1FA0-4AB9-887D-A1D41C1E0021}" dt="2020-08-06T05:41:12.429" v="615" actId="478"/>
          <ac:picMkLst>
            <pc:docMk/>
            <pc:sldMk cId="2914004457" sldId="393"/>
            <ac:picMk id="9" creationId="{E3DAEC27-097B-41F8-AECE-DA1E72B08707}"/>
          </ac:picMkLst>
        </pc:picChg>
        <pc:picChg chg="add mod ord">
          <ac:chgData name="Moore, Davonna C." userId="f3344082-7ced-4d9b-8dbf-0b06229b0c20" providerId="ADAL" clId="{A888E086-1FA0-4AB9-887D-A1D41C1E0021}" dt="2020-08-06T05:48:28.334" v="657" actId="1076"/>
          <ac:picMkLst>
            <pc:docMk/>
            <pc:sldMk cId="2914004457" sldId="393"/>
            <ac:picMk id="10" creationId="{B9554B71-335F-4083-A1CB-D4B0D070BA3A}"/>
          </ac:picMkLst>
        </pc:picChg>
        <pc:picChg chg="del mod">
          <ac:chgData name="Moore, Davonna C." userId="f3344082-7ced-4d9b-8dbf-0b06229b0c20" providerId="ADAL" clId="{A888E086-1FA0-4AB9-887D-A1D41C1E0021}" dt="2020-08-06T05:40:49.061" v="611" actId="478"/>
          <ac:picMkLst>
            <pc:docMk/>
            <pc:sldMk cId="2914004457" sldId="393"/>
            <ac:picMk id="11" creationId="{F80D2653-7315-496C-B0A1-A8251F89F7CF}"/>
          </ac:picMkLst>
        </pc:picChg>
        <pc:picChg chg="add del mod ord">
          <ac:chgData name="Moore, Davonna C." userId="f3344082-7ced-4d9b-8dbf-0b06229b0c20" providerId="ADAL" clId="{A888E086-1FA0-4AB9-887D-A1D41C1E0021}" dt="2020-08-06T05:44:23.309" v="627" actId="478"/>
          <ac:picMkLst>
            <pc:docMk/>
            <pc:sldMk cId="2914004457" sldId="393"/>
            <ac:picMk id="12" creationId="{23911F37-AFC2-4153-A279-7B7BFEB31D7C}"/>
          </ac:picMkLst>
        </pc:picChg>
        <pc:picChg chg="del mod">
          <ac:chgData name="Moore, Davonna C." userId="f3344082-7ced-4d9b-8dbf-0b06229b0c20" providerId="ADAL" clId="{A888E086-1FA0-4AB9-887D-A1D41C1E0021}" dt="2020-08-06T05:44:09.989" v="625" actId="478"/>
          <ac:picMkLst>
            <pc:docMk/>
            <pc:sldMk cId="2914004457" sldId="393"/>
            <ac:picMk id="13" creationId="{6FED3CB5-F3C4-4F9B-9D98-D8B0369D68C3}"/>
          </ac:picMkLst>
        </pc:picChg>
        <pc:picChg chg="add del mod ord">
          <ac:chgData name="Moore, Davonna C." userId="f3344082-7ced-4d9b-8dbf-0b06229b0c20" providerId="ADAL" clId="{A888E086-1FA0-4AB9-887D-A1D41C1E0021}" dt="2020-08-06T05:46:53.092" v="642" actId="338"/>
          <ac:picMkLst>
            <pc:docMk/>
            <pc:sldMk cId="2914004457" sldId="393"/>
            <ac:picMk id="14" creationId="{F488104F-A9AA-4C8E-9D7D-0A8C15986359}"/>
          </ac:picMkLst>
        </pc:picChg>
        <pc:picChg chg="add mod">
          <ac:chgData name="Moore, Davonna C." userId="f3344082-7ced-4d9b-8dbf-0b06229b0c20" providerId="ADAL" clId="{A888E086-1FA0-4AB9-887D-A1D41C1E0021}" dt="2020-08-06T05:48:25.626" v="656" actId="1076"/>
          <ac:picMkLst>
            <pc:docMk/>
            <pc:sldMk cId="2914004457" sldId="393"/>
            <ac:picMk id="15" creationId="{B3FBD0AC-0AE3-4275-AA85-CF14F894CF79}"/>
          </ac:picMkLst>
        </pc:picChg>
        <pc:picChg chg="add del mod">
          <ac:chgData name="Moore, Davonna C." userId="f3344082-7ced-4d9b-8dbf-0b06229b0c20" providerId="ADAL" clId="{A888E086-1FA0-4AB9-887D-A1D41C1E0021}" dt="2020-08-06T05:46:07.946" v="632" actId="478"/>
          <ac:picMkLst>
            <pc:docMk/>
            <pc:sldMk cId="2914004457" sldId="393"/>
            <ac:picMk id="16" creationId="{C10D689B-6438-456D-85CB-30EF1747736F}"/>
          </ac:picMkLst>
        </pc:picChg>
        <pc:picChg chg="mod">
          <ac:chgData name="Moore, Davonna C." userId="f3344082-7ced-4d9b-8dbf-0b06229b0c20" providerId="ADAL" clId="{A888E086-1FA0-4AB9-887D-A1D41C1E0021}" dt="2020-08-06T05:48:15.795" v="653" actId="167"/>
          <ac:picMkLst>
            <pc:docMk/>
            <pc:sldMk cId="2914004457" sldId="393"/>
            <ac:picMk id="1029" creationId="{BD54B3E5-B829-4C2F-BF58-6F4EA1F2C596}"/>
          </ac:picMkLst>
        </pc:picChg>
      </pc:sldChg>
      <pc:sldChg chg="addSp delSp modSp add mod setBg setClrOvrMap">
        <pc:chgData name="Moore, Davonna C." userId="f3344082-7ced-4d9b-8dbf-0b06229b0c20" providerId="ADAL" clId="{A888E086-1FA0-4AB9-887D-A1D41C1E0021}" dt="2020-08-06T05:29:36.863" v="402" actId="20577"/>
        <pc:sldMkLst>
          <pc:docMk/>
          <pc:sldMk cId="2509273658" sldId="398"/>
        </pc:sldMkLst>
        <pc:spChg chg="del mod">
          <ac:chgData name="Moore, Davonna C." userId="f3344082-7ced-4d9b-8dbf-0b06229b0c20" providerId="ADAL" clId="{A888E086-1FA0-4AB9-887D-A1D41C1E0021}" dt="2020-08-06T05:23:04.039" v="170" actId="478"/>
          <ac:spMkLst>
            <pc:docMk/>
            <pc:sldMk cId="2509273658" sldId="398"/>
            <ac:spMk id="2" creationId="{F750B855-C48C-4EEA-90EF-F55BE72EABEF}"/>
          </ac:spMkLst>
        </pc:spChg>
        <pc:spChg chg="add del mod">
          <ac:chgData name="Moore, Davonna C." userId="f3344082-7ced-4d9b-8dbf-0b06229b0c20" providerId="ADAL" clId="{A888E086-1FA0-4AB9-887D-A1D41C1E0021}" dt="2020-08-06T05:21:58.408" v="161" actId="478"/>
          <ac:spMkLst>
            <pc:docMk/>
            <pc:sldMk cId="2509273658" sldId="398"/>
            <ac:spMk id="3" creationId="{C0F0036B-F986-4FC0-ABB8-EC8B917179F0}"/>
          </ac:spMkLst>
        </pc:spChg>
        <pc:spChg chg="add del mod">
          <ac:chgData name="Moore, Davonna C." userId="f3344082-7ced-4d9b-8dbf-0b06229b0c20" providerId="ADAL" clId="{A888E086-1FA0-4AB9-887D-A1D41C1E0021}" dt="2020-08-06T05:22:08.607" v="163" actId="478"/>
          <ac:spMkLst>
            <pc:docMk/>
            <pc:sldMk cId="2509273658" sldId="398"/>
            <ac:spMk id="4" creationId="{85243D3A-7BA6-4FE1-8A4D-B420D703339B}"/>
          </ac:spMkLst>
        </pc:spChg>
        <pc:spChg chg="mod">
          <ac:chgData name="Moore, Davonna C." userId="f3344082-7ced-4d9b-8dbf-0b06229b0c20" providerId="ADAL" clId="{A888E086-1FA0-4AB9-887D-A1D41C1E0021}" dt="2020-08-06T05:24:24.743" v="212" actId="26606"/>
          <ac:spMkLst>
            <pc:docMk/>
            <pc:sldMk cId="2509273658" sldId="398"/>
            <ac:spMk id="5" creationId="{00000000-0000-0000-0000-000000000000}"/>
          </ac:spMkLst>
        </pc:spChg>
        <pc:spChg chg="del mod ord">
          <ac:chgData name="Moore, Davonna C." userId="f3344082-7ced-4d9b-8dbf-0b06229b0c20" providerId="ADAL" clId="{A888E086-1FA0-4AB9-887D-A1D41C1E0021}" dt="2020-08-06T05:25:00.589" v="215" actId="12084"/>
          <ac:spMkLst>
            <pc:docMk/>
            <pc:sldMk cId="2509273658" sldId="398"/>
            <ac:spMk id="6" creationId="{00000000-0000-0000-0000-000000000000}"/>
          </ac:spMkLst>
        </pc:spChg>
        <pc:spChg chg="add del">
          <ac:chgData name="Moore, Davonna C." userId="f3344082-7ced-4d9b-8dbf-0b06229b0c20" providerId="ADAL" clId="{A888E086-1FA0-4AB9-887D-A1D41C1E0021}" dt="2020-08-06T05:24:24.743" v="212" actId="26606"/>
          <ac:spMkLst>
            <pc:docMk/>
            <pc:sldMk cId="2509273658" sldId="398"/>
            <ac:spMk id="27" creationId="{2EEE8F11-3582-44B7-9869-F2D26D7DD9D4}"/>
          </ac:spMkLst>
        </pc:spChg>
        <pc:spChg chg="add del">
          <ac:chgData name="Moore, Davonna C." userId="f3344082-7ced-4d9b-8dbf-0b06229b0c20" providerId="ADAL" clId="{A888E086-1FA0-4AB9-887D-A1D41C1E0021}" dt="2020-08-06T05:24:24.743" v="212" actId="26606"/>
          <ac:spMkLst>
            <pc:docMk/>
            <pc:sldMk cId="2509273658" sldId="398"/>
            <ac:spMk id="29" creationId="{2141F1CC-6A53-4BCF-9127-AABB52E2497E}"/>
          </ac:spMkLst>
        </pc:spChg>
        <pc:spChg chg="add del">
          <ac:chgData name="Moore, Davonna C." userId="f3344082-7ced-4d9b-8dbf-0b06229b0c20" providerId="ADAL" clId="{A888E086-1FA0-4AB9-887D-A1D41C1E0021}" dt="2020-08-06T05:24:24.743" v="212" actId="26606"/>
          <ac:spMkLst>
            <pc:docMk/>
            <pc:sldMk cId="2509273658" sldId="398"/>
            <ac:spMk id="31" creationId="{561B2B49-7142-4CA8-A929-4671548E6A5A}"/>
          </ac:spMkLst>
        </pc:spChg>
        <pc:graphicFrameChg chg="add mod">
          <ac:chgData name="Moore, Davonna C." userId="f3344082-7ced-4d9b-8dbf-0b06229b0c20" providerId="ADAL" clId="{A888E086-1FA0-4AB9-887D-A1D41C1E0021}" dt="2020-08-06T05:29:36.863" v="402" actId="20577"/>
          <ac:graphicFrameMkLst>
            <pc:docMk/>
            <pc:sldMk cId="2509273658" sldId="398"/>
            <ac:graphicFrameMk id="7" creationId="{16DA0FC3-151F-43BA-9C53-24FE7D9E40D8}"/>
          </ac:graphicFrameMkLst>
        </pc:graphicFrameChg>
        <pc:picChg chg="mod">
          <ac:chgData name="Moore, Davonna C." userId="f3344082-7ced-4d9b-8dbf-0b06229b0c20" providerId="ADAL" clId="{A888E086-1FA0-4AB9-887D-A1D41C1E0021}" dt="2020-08-06T05:24:24.743" v="212" actId="26606"/>
          <ac:picMkLst>
            <pc:docMk/>
            <pc:sldMk cId="2509273658" sldId="398"/>
            <ac:picMk id="10" creationId="{00000000-0000-0000-0000-000000000000}"/>
          </ac:picMkLst>
        </pc:picChg>
        <pc:picChg chg="mod">
          <ac:chgData name="Moore, Davonna C." userId="f3344082-7ced-4d9b-8dbf-0b06229b0c20" providerId="ADAL" clId="{A888E086-1FA0-4AB9-887D-A1D41C1E0021}" dt="2020-08-06T05:24:24.743" v="212" actId="26606"/>
          <ac:picMkLst>
            <pc:docMk/>
            <pc:sldMk cId="2509273658" sldId="398"/>
            <ac:picMk id="19" creationId="{6EBFBB57-9C2F-46E5-BAC8-EEC00C80731D}"/>
          </ac:picMkLst>
        </pc:picChg>
        <pc:picChg chg="mod">
          <ac:chgData name="Moore, Davonna C." userId="f3344082-7ced-4d9b-8dbf-0b06229b0c20" providerId="ADAL" clId="{A888E086-1FA0-4AB9-887D-A1D41C1E0021}" dt="2020-08-06T05:24:24.743" v="212" actId="26606"/>
          <ac:picMkLst>
            <pc:docMk/>
            <pc:sldMk cId="2509273658" sldId="398"/>
            <ac:picMk id="22" creationId="{521B213A-AE2D-4AB4-937C-C61234E36917}"/>
          </ac:picMkLst>
        </pc:picChg>
      </pc:sldChg>
      <pc:sldChg chg="ord">
        <pc:chgData name="Moore, Davonna C." userId="f3344082-7ced-4d9b-8dbf-0b06229b0c20" providerId="ADAL" clId="{A888E086-1FA0-4AB9-887D-A1D41C1E0021}" dt="2020-08-06T05:21:19.483" v="159"/>
        <pc:sldMkLst>
          <pc:docMk/>
          <pc:sldMk cId="1788263027" sldId="1356"/>
        </pc:sldMkLst>
      </pc:sldChg>
      <pc:sldChg chg="modSp">
        <pc:chgData name="Moore, Davonna C." userId="f3344082-7ced-4d9b-8dbf-0b06229b0c20" providerId="ADAL" clId="{A888E086-1FA0-4AB9-887D-A1D41C1E0021}" dt="2020-08-06T05:20:01.780" v="156" actId="20577"/>
        <pc:sldMkLst>
          <pc:docMk/>
          <pc:sldMk cId="1511958212" sldId="1357"/>
        </pc:sldMkLst>
        <pc:graphicFrameChg chg="mod">
          <ac:chgData name="Moore, Davonna C." userId="f3344082-7ced-4d9b-8dbf-0b06229b0c20" providerId="ADAL" clId="{A888E086-1FA0-4AB9-887D-A1D41C1E0021}" dt="2020-08-06T05:20:01.780" v="156" actId="20577"/>
          <ac:graphicFrameMkLst>
            <pc:docMk/>
            <pc:sldMk cId="1511958212" sldId="1357"/>
            <ac:graphicFrameMk id="5" creationId="{71DB0A2E-A650-4D9D-9879-A6D9F496243B}"/>
          </ac:graphicFrameMkLst>
        </pc:graphicFrameChg>
      </pc:sldChg>
      <pc:sldChg chg="modSp addCm modNotesTx">
        <pc:chgData name="Moore, Davonna C." userId="f3344082-7ced-4d9b-8dbf-0b06229b0c20" providerId="ADAL" clId="{A888E086-1FA0-4AB9-887D-A1D41C1E0021}" dt="2020-08-06T05:57:05.566" v="932" actId="1589"/>
        <pc:sldMkLst>
          <pc:docMk/>
          <pc:sldMk cId="429728149" sldId="1375"/>
        </pc:sldMkLst>
        <pc:spChg chg="mod">
          <ac:chgData name="Moore, Davonna C." userId="f3344082-7ced-4d9b-8dbf-0b06229b0c20" providerId="ADAL" clId="{A888E086-1FA0-4AB9-887D-A1D41C1E0021}" dt="2020-08-06T05:56:20.635" v="912" actId="20577"/>
          <ac:spMkLst>
            <pc:docMk/>
            <pc:sldMk cId="429728149" sldId="1375"/>
            <ac:spMk id="4" creationId="{A05F22DF-F199-40B9-A6F9-7DB42AC50BC7}"/>
          </ac:spMkLst>
        </pc:spChg>
      </pc:sldChg>
      <pc:sldChg chg="modSp addCm modNotesTx">
        <pc:chgData name="Moore, Davonna C." userId="f3344082-7ced-4d9b-8dbf-0b06229b0c20" providerId="ADAL" clId="{A888E086-1FA0-4AB9-887D-A1D41C1E0021}" dt="2020-08-06T06:03:39.746" v="1091" actId="20577"/>
        <pc:sldMkLst>
          <pc:docMk/>
          <pc:sldMk cId="877303912" sldId="1376"/>
        </pc:sldMkLst>
        <pc:spChg chg="mod">
          <ac:chgData name="Moore, Davonna C." userId="f3344082-7ced-4d9b-8dbf-0b06229b0c20" providerId="ADAL" clId="{A888E086-1FA0-4AB9-887D-A1D41C1E0021}" dt="2020-08-06T06:03:16.978" v="1046" actId="20577"/>
          <ac:spMkLst>
            <pc:docMk/>
            <pc:sldMk cId="877303912" sldId="1376"/>
            <ac:spMk id="4" creationId="{A05F22DF-F199-40B9-A6F9-7DB42AC50BC7}"/>
          </ac:spMkLst>
        </pc:spChg>
      </pc:sldChg>
    </pc:docChg>
  </pc:docChgLst>
  <pc:docChgLst>
    <pc:chgData name="Wornom, Victoria E." userId="S::wornomve@cdmsmith.com::5099fbf7-6b44-464f-bc94-c15d469132fd" providerId="AD" clId="Web-{E824C7C8-BDFA-2E33-C27A-86717C22A787}"/>
    <pc:docChg chg="modSld">
      <pc:chgData name="Wornom, Victoria E." userId="S::wornomve@cdmsmith.com::5099fbf7-6b44-464f-bc94-c15d469132fd" providerId="AD" clId="Web-{E824C7C8-BDFA-2E33-C27A-86717C22A787}" dt="2020-08-06T17:54:13.938" v="2" actId="14100"/>
      <pc:docMkLst>
        <pc:docMk/>
      </pc:docMkLst>
      <pc:sldChg chg="modSp">
        <pc:chgData name="Wornom, Victoria E." userId="S::wornomve@cdmsmith.com::5099fbf7-6b44-464f-bc94-c15d469132fd" providerId="AD" clId="Web-{E824C7C8-BDFA-2E33-C27A-86717C22A787}" dt="2020-08-06T17:54:13.938" v="2" actId="14100"/>
        <pc:sldMkLst>
          <pc:docMk/>
          <pc:sldMk cId="741324959" sldId="283"/>
        </pc:sldMkLst>
        <pc:spChg chg="mod">
          <ac:chgData name="Wornom, Victoria E." userId="S::wornomve@cdmsmith.com::5099fbf7-6b44-464f-bc94-c15d469132fd" providerId="AD" clId="Web-{E824C7C8-BDFA-2E33-C27A-86717C22A787}" dt="2020-08-06T17:54:13.938" v="2" actId="14100"/>
          <ac:spMkLst>
            <pc:docMk/>
            <pc:sldMk cId="741324959" sldId="283"/>
            <ac:spMk id="2" creationId="{00000000-0000-0000-0000-000000000000}"/>
          </ac:spMkLst>
        </pc:spChg>
      </pc:sldChg>
      <pc:sldChg chg="delSp modSp delAnim">
        <pc:chgData name="Wornom, Victoria E." userId="S::wornomve@cdmsmith.com::5099fbf7-6b44-464f-bc94-c15d469132fd" providerId="AD" clId="Web-{E824C7C8-BDFA-2E33-C27A-86717C22A787}" dt="2020-08-06T17:53:19.544" v="1" actId="1076"/>
        <pc:sldMkLst>
          <pc:docMk/>
          <pc:sldMk cId="3318712378" sldId="371"/>
        </pc:sldMkLst>
        <pc:picChg chg="del">
          <ac:chgData name="Wornom, Victoria E." userId="S::wornomve@cdmsmith.com::5099fbf7-6b44-464f-bc94-c15d469132fd" providerId="AD" clId="Web-{E824C7C8-BDFA-2E33-C27A-86717C22A787}" dt="2020-08-06T17:53:17.825" v="0"/>
          <ac:picMkLst>
            <pc:docMk/>
            <pc:sldMk cId="3318712378" sldId="371"/>
            <ac:picMk id="4" creationId="{00000000-0000-0000-0000-000000000000}"/>
          </ac:picMkLst>
        </pc:picChg>
        <pc:picChg chg="mod">
          <ac:chgData name="Wornom, Victoria E." userId="S::wornomve@cdmsmith.com::5099fbf7-6b44-464f-bc94-c15d469132fd" providerId="AD" clId="Web-{E824C7C8-BDFA-2E33-C27A-86717C22A787}" dt="2020-08-06T17:53:19.544" v="1" actId="1076"/>
          <ac:picMkLst>
            <pc:docMk/>
            <pc:sldMk cId="3318712378" sldId="371"/>
            <ac:picMk id="8" creationId="{DA4B4310-81B3-480E-A9C6-AFCB5C872391}"/>
          </ac:picMkLst>
        </pc:picChg>
      </pc:sldChg>
    </pc:docChg>
  </pc:docChgLst>
  <pc:docChgLst>
    <pc:chgData name="Wornom, Victoria E." userId="S::wornomve@cdmsmith.com::5099fbf7-6b44-464f-bc94-c15d469132fd" providerId="AD" clId="Web-{206FA5E4-DEFB-1289-5E72-FACBCB7C60EC}"/>
    <pc:docChg chg="modSld">
      <pc:chgData name="Wornom, Victoria E." userId="S::wornomve@cdmsmith.com::5099fbf7-6b44-464f-bc94-c15d469132fd" providerId="AD" clId="Web-{206FA5E4-DEFB-1289-5E72-FACBCB7C60EC}" dt="2020-08-06T11:59:09.196" v="9" actId="20577"/>
      <pc:docMkLst>
        <pc:docMk/>
      </pc:docMkLst>
      <pc:sldChg chg="addCm">
        <pc:chgData name="Wornom, Victoria E." userId="S::wornomve@cdmsmith.com::5099fbf7-6b44-464f-bc94-c15d469132fd" providerId="AD" clId="Web-{206FA5E4-DEFB-1289-5E72-FACBCB7C60EC}" dt="2020-08-06T11:58:36.555" v="0"/>
        <pc:sldMkLst>
          <pc:docMk/>
          <pc:sldMk cId="429728149" sldId="1375"/>
        </pc:sldMkLst>
      </pc:sldChg>
      <pc:sldChg chg="modSp">
        <pc:chgData name="Wornom, Victoria E." userId="S::wornomve@cdmsmith.com::5099fbf7-6b44-464f-bc94-c15d469132fd" providerId="AD" clId="Web-{206FA5E4-DEFB-1289-5E72-FACBCB7C60EC}" dt="2020-08-06T11:59:04.758" v="7" actId="20577"/>
        <pc:sldMkLst>
          <pc:docMk/>
          <pc:sldMk cId="877303912" sldId="1376"/>
        </pc:sldMkLst>
        <pc:spChg chg="mod">
          <ac:chgData name="Wornom, Victoria E." userId="S::wornomve@cdmsmith.com::5099fbf7-6b44-464f-bc94-c15d469132fd" providerId="AD" clId="Web-{206FA5E4-DEFB-1289-5E72-FACBCB7C60EC}" dt="2020-08-06T11:59:04.758" v="7" actId="20577"/>
          <ac:spMkLst>
            <pc:docMk/>
            <pc:sldMk cId="877303912" sldId="1376"/>
            <ac:spMk id="4" creationId="{A05F22DF-F199-40B9-A6F9-7DB42AC50BC7}"/>
          </ac:spMkLst>
        </pc:spChg>
      </pc:sldChg>
    </pc:docChg>
  </pc:docChgLst>
  <pc:docChgLst>
    <pc:chgData name="Wornom, Victoria E." userId="5099fbf7-6b44-464f-bc94-c15d469132fd" providerId="ADAL" clId="{26E08801-0D5A-4BA6-9234-BDD0A8A5EE5B}"/>
    <pc:docChg chg="undo custSel addSld delSld modSld sldOrd modSection">
      <pc:chgData name="Wornom, Victoria E." userId="5099fbf7-6b44-464f-bc94-c15d469132fd" providerId="ADAL" clId="{26E08801-0D5A-4BA6-9234-BDD0A8A5EE5B}" dt="2020-08-06T13:55:06.293" v="254" actId="20577"/>
      <pc:docMkLst>
        <pc:docMk/>
      </pc:docMkLst>
      <pc:sldChg chg="del">
        <pc:chgData name="Wornom, Victoria E." userId="5099fbf7-6b44-464f-bc94-c15d469132fd" providerId="ADAL" clId="{26E08801-0D5A-4BA6-9234-BDD0A8A5EE5B}" dt="2020-08-06T13:10:16.143" v="197" actId="2696"/>
        <pc:sldMkLst>
          <pc:docMk/>
          <pc:sldMk cId="2348839384" sldId="280"/>
        </pc:sldMkLst>
      </pc:sldChg>
      <pc:sldChg chg="modSp ord">
        <pc:chgData name="Wornom, Victoria E." userId="5099fbf7-6b44-464f-bc94-c15d469132fd" providerId="ADAL" clId="{26E08801-0D5A-4BA6-9234-BDD0A8A5EE5B}" dt="2020-08-06T13:36:36.429" v="229" actId="1036"/>
        <pc:sldMkLst>
          <pc:docMk/>
          <pc:sldMk cId="741324959" sldId="283"/>
        </pc:sldMkLst>
        <pc:grpChg chg="mod">
          <ac:chgData name="Wornom, Victoria E." userId="5099fbf7-6b44-464f-bc94-c15d469132fd" providerId="ADAL" clId="{26E08801-0D5A-4BA6-9234-BDD0A8A5EE5B}" dt="2020-08-06T13:36:36.429" v="229" actId="1036"/>
          <ac:grpSpMkLst>
            <pc:docMk/>
            <pc:sldMk cId="741324959" sldId="283"/>
            <ac:grpSpMk id="8" creationId="{00000000-0000-0000-0000-000000000000}"/>
          </ac:grpSpMkLst>
        </pc:grpChg>
      </pc:sldChg>
      <pc:sldChg chg="modSp">
        <pc:chgData name="Wornom, Victoria E." userId="5099fbf7-6b44-464f-bc94-c15d469132fd" providerId="ADAL" clId="{26E08801-0D5A-4BA6-9234-BDD0A8A5EE5B}" dt="2020-08-06T13:31:20.053" v="215" actId="1076"/>
        <pc:sldMkLst>
          <pc:docMk/>
          <pc:sldMk cId="4028631063" sldId="381"/>
        </pc:sldMkLst>
        <pc:picChg chg="mod">
          <ac:chgData name="Wornom, Victoria E." userId="5099fbf7-6b44-464f-bc94-c15d469132fd" providerId="ADAL" clId="{26E08801-0D5A-4BA6-9234-BDD0A8A5EE5B}" dt="2020-08-06T13:31:20.053" v="215" actId="1076"/>
          <ac:picMkLst>
            <pc:docMk/>
            <pc:sldMk cId="4028631063" sldId="381"/>
            <ac:picMk id="2" creationId="{00000000-0000-0000-0000-000000000000}"/>
          </ac:picMkLst>
        </pc:picChg>
      </pc:sldChg>
      <pc:sldChg chg="modSp">
        <pc:chgData name="Wornom, Victoria E." userId="5099fbf7-6b44-464f-bc94-c15d469132fd" providerId="ADAL" clId="{26E08801-0D5A-4BA6-9234-BDD0A8A5EE5B}" dt="2020-08-06T13:55:06.293" v="254" actId="20577"/>
        <pc:sldMkLst>
          <pc:docMk/>
          <pc:sldMk cId="3180214779" sldId="1343"/>
        </pc:sldMkLst>
        <pc:spChg chg="mod">
          <ac:chgData name="Wornom, Victoria E." userId="5099fbf7-6b44-464f-bc94-c15d469132fd" providerId="ADAL" clId="{26E08801-0D5A-4BA6-9234-BDD0A8A5EE5B}" dt="2020-08-04T19:01:54.355" v="5" actId="20577"/>
          <ac:spMkLst>
            <pc:docMk/>
            <pc:sldMk cId="3180214779" sldId="1343"/>
            <ac:spMk id="4" creationId="{FA512D52-53A5-4DF2-83A2-55CBACE25BC0}"/>
          </ac:spMkLst>
        </pc:spChg>
        <pc:spChg chg="mod">
          <ac:chgData name="Wornom, Victoria E." userId="5099fbf7-6b44-464f-bc94-c15d469132fd" providerId="ADAL" clId="{26E08801-0D5A-4BA6-9234-BDD0A8A5EE5B}" dt="2020-08-06T13:55:06.293" v="254" actId="20577"/>
          <ac:spMkLst>
            <pc:docMk/>
            <pc:sldMk cId="3180214779" sldId="1343"/>
            <ac:spMk id="5" creationId="{B51DB0A6-D400-416F-9E5B-FA4144D553F4}"/>
          </ac:spMkLst>
        </pc:spChg>
      </pc:sldChg>
      <pc:sldChg chg="modSp">
        <pc:chgData name="Wornom, Victoria E." userId="5099fbf7-6b44-464f-bc94-c15d469132fd" providerId="ADAL" clId="{26E08801-0D5A-4BA6-9234-BDD0A8A5EE5B}" dt="2020-08-05T16:13:16.751" v="33" actId="1076"/>
        <pc:sldMkLst>
          <pc:docMk/>
          <pc:sldMk cId="24724159" sldId="1346"/>
        </pc:sldMkLst>
        <pc:spChg chg="mod">
          <ac:chgData name="Wornom, Victoria E." userId="5099fbf7-6b44-464f-bc94-c15d469132fd" providerId="ADAL" clId="{26E08801-0D5A-4BA6-9234-BDD0A8A5EE5B}" dt="2020-08-05T16:13:16.751" v="33" actId="1076"/>
          <ac:spMkLst>
            <pc:docMk/>
            <pc:sldMk cId="24724159" sldId="1346"/>
            <ac:spMk id="5" creationId="{6C3C6448-66B5-4645-B08F-583461555DDE}"/>
          </ac:spMkLst>
        </pc:spChg>
        <pc:spChg chg="mod">
          <ac:chgData name="Wornom, Victoria E." userId="5099fbf7-6b44-464f-bc94-c15d469132fd" providerId="ADAL" clId="{26E08801-0D5A-4BA6-9234-BDD0A8A5EE5B}" dt="2020-08-05T16:13:16.751" v="33" actId="1076"/>
          <ac:spMkLst>
            <pc:docMk/>
            <pc:sldMk cId="24724159" sldId="1346"/>
            <ac:spMk id="13" creationId="{966F1148-AEEC-43CA-9458-3859C32BCA6E}"/>
          </ac:spMkLst>
        </pc:spChg>
        <pc:picChg chg="mod">
          <ac:chgData name="Wornom, Victoria E." userId="5099fbf7-6b44-464f-bc94-c15d469132fd" providerId="ADAL" clId="{26E08801-0D5A-4BA6-9234-BDD0A8A5EE5B}" dt="2020-08-05T16:13:16.751" v="33" actId="1076"/>
          <ac:picMkLst>
            <pc:docMk/>
            <pc:sldMk cId="24724159" sldId="1346"/>
            <ac:picMk id="3" creationId="{F359DFF5-E60F-40E0-AB3B-C94DF7F0112C}"/>
          </ac:picMkLst>
        </pc:picChg>
        <pc:picChg chg="mod">
          <ac:chgData name="Wornom, Victoria E." userId="5099fbf7-6b44-464f-bc94-c15d469132fd" providerId="ADAL" clId="{26E08801-0D5A-4BA6-9234-BDD0A8A5EE5B}" dt="2020-08-05T16:13:16.751" v="33" actId="1076"/>
          <ac:picMkLst>
            <pc:docMk/>
            <pc:sldMk cId="24724159" sldId="1346"/>
            <ac:picMk id="6" creationId="{56024164-B247-4EF7-8D01-5795EA259286}"/>
          </ac:picMkLst>
        </pc:picChg>
      </pc:sldChg>
      <pc:sldChg chg="modSp ord">
        <pc:chgData name="Wornom, Victoria E." userId="5099fbf7-6b44-464f-bc94-c15d469132fd" providerId="ADAL" clId="{26E08801-0D5A-4BA6-9234-BDD0A8A5EE5B}" dt="2020-08-06T13:54:28.111" v="231"/>
        <pc:sldMkLst>
          <pc:docMk/>
          <pc:sldMk cId="3460147210" sldId="1348"/>
        </pc:sldMkLst>
        <pc:spChg chg="mod">
          <ac:chgData name="Wornom, Victoria E." userId="5099fbf7-6b44-464f-bc94-c15d469132fd" providerId="ADAL" clId="{26E08801-0D5A-4BA6-9234-BDD0A8A5EE5B}" dt="2020-08-04T19:02:57.329" v="8" actId="12"/>
          <ac:spMkLst>
            <pc:docMk/>
            <pc:sldMk cId="3460147210" sldId="1348"/>
            <ac:spMk id="6" creationId="{73C23AF8-DDCF-4701-B0DB-32C2EF3ADC6D}"/>
          </ac:spMkLst>
        </pc:spChg>
      </pc:sldChg>
      <pc:sldChg chg="add">
        <pc:chgData name="Wornom, Victoria E." userId="5099fbf7-6b44-464f-bc94-c15d469132fd" providerId="ADAL" clId="{26E08801-0D5A-4BA6-9234-BDD0A8A5EE5B}" dt="2020-08-05T16:39:50.663" v="196"/>
        <pc:sldMkLst>
          <pc:docMk/>
          <pc:sldMk cId="1257252489" sldId="1349"/>
        </pc:sldMkLst>
      </pc:sldChg>
      <pc:sldChg chg="addSp modSp">
        <pc:chgData name="Wornom, Victoria E." userId="5099fbf7-6b44-464f-bc94-c15d469132fd" providerId="ADAL" clId="{26E08801-0D5A-4BA6-9234-BDD0A8A5EE5B}" dt="2020-08-05T16:32:51.914" v="151" actId="207"/>
        <pc:sldMkLst>
          <pc:docMk/>
          <pc:sldMk cId="874121729" sldId="1353"/>
        </pc:sldMkLst>
        <pc:spChg chg="add mod">
          <ac:chgData name="Wornom, Victoria E." userId="5099fbf7-6b44-464f-bc94-c15d469132fd" providerId="ADAL" clId="{26E08801-0D5A-4BA6-9234-BDD0A8A5EE5B}" dt="2020-08-05T16:28:47.735" v="134" actId="14100"/>
          <ac:spMkLst>
            <pc:docMk/>
            <pc:sldMk cId="874121729" sldId="1353"/>
            <ac:spMk id="11" creationId="{5218D267-1CDF-4D2B-8852-707449C122E7}"/>
          </ac:spMkLst>
        </pc:spChg>
        <pc:graphicFrameChg chg="mod">
          <ac:chgData name="Wornom, Victoria E." userId="5099fbf7-6b44-464f-bc94-c15d469132fd" providerId="ADAL" clId="{26E08801-0D5A-4BA6-9234-BDD0A8A5EE5B}" dt="2020-08-05T16:32:51.914" v="151" actId="207"/>
          <ac:graphicFrameMkLst>
            <pc:docMk/>
            <pc:sldMk cId="874121729" sldId="1353"/>
            <ac:graphicFrameMk id="10" creationId="{0158419E-FCDD-4BB3-8C31-51EBD7C9DA03}"/>
          </ac:graphicFrameMkLst>
        </pc:graphicFrameChg>
      </pc:sldChg>
      <pc:sldChg chg="modSp">
        <pc:chgData name="Wornom, Victoria E." userId="5099fbf7-6b44-464f-bc94-c15d469132fd" providerId="ADAL" clId="{26E08801-0D5A-4BA6-9234-BDD0A8A5EE5B}" dt="2020-08-05T16:33:22.460" v="156" actId="207"/>
        <pc:sldMkLst>
          <pc:docMk/>
          <pc:sldMk cId="1788263027" sldId="1356"/>
        </pc:sldMkLst>
        <pc:graphicFrameChg chg="mod">
          <ac:chgData name="Wornom, Victoria E." userId="5099fbf7-6b44-464f-bc94-c15d469132fd" providerId="ADAL" clId="{26E08801-0D5A-4BA6-9234-BDD0A8A5EE5B}" dt="2020-08-05T16:33:22.460" v="156" actId="207"/>
          <ac:graphicFrameMkLst>
            <pc:docMk/>
            <pc:sldMk cId="1788263027" sldId="1356"/>
            <ac:graphicFrameMk id="5" creationId="{340209EB-4125-41BA-9EC5-6A8284437D61}"/>
          </ac:graphicFrameMkLst>
        </pc:graphicFrameChg>
      </pc:sldChg>
      <pc:sldChg chg="modSp">
        <pc:chgData name="Wornom, Victoria E." userId="5099fbf7-6b44-464f-bc94-c15d469132fd" providerId="ADAL" clId="{26E08801-0D5A-4BA6-9234-BDD0A8A5EE5B}" dt="2020-08-05T16:27:33.623" v="67" actId="12269"/>
        <pc:sldMkLst>
          <pc:docMk/>
          <pc:sldMk cId="1511958212" sldId="1357"/>
        </pc:sldMkLst>
        <pc:graphicFrameChg chg="mod">
          <ac:chgData name="Wornom, Victoria E." userId="5099fbf7-6b44-464f-bc94-c15d469132fd" providerId="ADAL" clId="{26E08801-0D5A-4BA6-9234-BDD0A8A5EE5B}" dt="2020-08-05T16:27:33.623" v="67" actId="12269"/>
          <ac:graphicFrameMkLst>
            <pc:docMk/>
            <pc:sldMk cId="1511958212" sldId="1357"/>
            <ac:graphicFrameMk id="5" creationId="{71DB0A2E-A650-4D9D-9879-A6D9F496243B}"/>
          </ac:graphicFrameMkLst>
        </pc:graphicFrameChg>
      </pc:sldChg>
      <pc:sldChg chg="del">
        <pc:chgData name="Wornom, Victoria E." userId="5099fbf7-6b44-464f-bc94-c15d469132fd" providerId="ADAL" clId="{26E08801-0D5A-4BA6-9234-BDD0A8A5EE5B}" dt="2020-08-04T19:02:02.735" v="6" actId="2696"/>
        <pc:sldMkLst>
          <pc:docMk/>
          <pc:sldMk cId="3980293944" sldId="1358"/>
        </pc:sldMkLst>
      </pc:sldChg>
      <pc:sldChg chg="modSp">
        <pc:chgData name="Wornom, Victoria E." userId="5099fbf7-6b44-464f-bc94-c15d469132fd" providerId="ADAL" clId="{26E08801-0D5A-4BA6-9234-BDD0A8A5EE5B}" dt="2020-08-06T13:10:38.140" v="204" actId="20577"/>
        <pc:sldMkLst>
          <pc:docMk/>
          <pc:sldMk cId="604042253" sldId="1360"/>
        </pc:sldMkLst>
        <pc:spChg chg="mod">
          <ac:chgData name="Wornom, Victoria E." userId="5099fbf7-6b44-464f-bc94-c15d469132fd" providerId="ADAL" clId="{26E08801-0D5A-4BA6-9234-BDD0A8A5EE5B}" dt="2020-08-06T13:10:38.140" v="204" actId="20577"/>
          <ac:spMkLst>
            <pc:docMk/>
            <pc:sldMk cId="604042253" sldId="1360"/>
            <ac:spMk id="6" creationId="{1BE90BBA-9FD7-4257-9605-12B7EDA9F672}"/>
          </ac:spMkLst>
        </pc:spChg>
      </pc:sldChg>
      <pc:sldChg chg="modSp">
        <pc:chgData name="Wornom, Victoria E." userId="5099fbf7-6b44-464f-bc94-c15d469132fd" providerId="ADAL" clId="{26E08801-0D5A-4BA6-9234-BDD0A8A5EE5B}" dt="2020-08-05T16:34:20.511" v="158" actId="1076"/>
        <pc:sldMkLst>
          <pc:docMk/>
          <pc:sldMk cId="950260372" sldId="1373"/>
        </pc:sldMkLst>
        <pc:picChg chg="mod">
          <ac:chgData name="Wornom, Victoria E." userId="5099fbf7-6b44-464f-bc94-c15d469132fd" providerId="ADAL" clId="{26E08801-0D5A-4BA6-9234-BDD0A8A5EE5B}" dt="2020-08-05T16:34:20.511" v="158" actId="1076"/>
          <ac:picMkLst>
            <pc:docMk/>
            <pc:sldMk cId="950260372" sldId="1373"/>
            <ac:picMk id="5" creationId="{A31CFD21-1452-4855-9A69-AFC20F2B71CD}"/>
          </ac:picMkLst>
        </pc:picChg>
      </pc:sldChg>
      <pc:sldChg chg="addSp delSp modSp del">
        <pc:chgData name="Wornom, Victoria E." userId="5099fbf7-6b44-464f-bc94-c15d469132fd" providerId="ADAL" clId="{26E08801-0D5A-4BA6-9234-BDD0A8A5EE5B}" dt="2020-08-05T16:38:01.071" v="195" actId="2696"/>
        <pc:sldMkLst>
          <pc:docMk/>
          <pc:sldMk cId="0" sldId="1374"/>
        </pc:sldMkLst>
        <pc:spChg chg="mod">
          <ac:chgData name="Wornom, Victoria E." userId="5099fbf7-6b44-464f-bc94-c15d469132fd" providerId="ADAL" clId="{26E08801-0D5A-4BA6-9234-BDD0A8A5EE5B}" dt="2020-08-05T16:36:19.043" v="187" actId="207"/>
          <ac:spMkLst>
            <pc:docMk/>
            <pc:sldMk cId="0" sldId="1374"/>
            <ac:spMk id="2" creationId="{00000000-0000-0000-0000-000000000000}"/>
          </ac:spMkLst>
        </pc:spChg>
        <pc:spChg chg="mod">
          <ac:chgData name="Wornom, Victoria E." userId="5099fbf7-6b44-464f-bc94-c15d469132fd" providerId="ADAL" clId="{26E08801-0D5A-4BA6-9234-BDD0A8A5EE5B}" dt="2020-08-05T16:36:16.821" v="186" actId="207"/>
          <ac:spMkLst>
            <pc:docMk/>
            <pc:sldMk cId="0" sldId="1374"/>
            <ac:spMk id="10" creationId="{00000000-0000-0000-0000-000000000000}"/>
          </ac:spMkLst>
        </pc:spChg>
        <pc:spChg chg="mod">
          <ac:chgData name="Wornom, Victoria E." userId="5099fbf7-6b44-464f-bc94-c15d469132fd" providerId="ADAL" clId="{26E08801-0D5A-4BA6-9234-BDD0A8A5EE5B}" dt="2020-08-05T16:36:09.207" v="180" actId="207"/>
          <ac:spMkLst>
            <pc:docMk/>
            <pc:sldMk cId="0" sldId="1374"/>
            <ac:spMk id="11" creationId="{00000000-0000-0000-0000-000000000000}"/>
          </ac:spMkLst>
        </pc:spChg>
        <pc:spChg chg="mod">
          <ac:chgData name="Wornom, Victoria E." userId="5099fbf7-6b44-464f-bc94-c15d469132fd" providerId="ADAL" clId="{26E08801-0D5A-4BA6-9234-BDD0A8A5EE5B}" dt="2020-08-05T16:35:28.234" v="164" actId="1076"/>
          <ac:spMkLst>
            <pc:docMk/>
            <pc:sldMk cId="0" sldId="1374"/>
            <ac:spMk id="12" creationId="{00000000-0000-0000-0000-000000000000}"/>
          </ac:spMkLst>
        </pc:spChg>
        <pc:spChg chg="mod">
          <ac:chgData name="Wornom, Victoria E." userId="5099fbf7-6b44-464f-bc94-c15d469132fd" providerId="ADAL" clId="{26E08801-0D5A-4BA6-9234-BDD0A8A5EE5B}" dt="2020-08-05T16:35:50.378" v="169" actId="207"/>
          <ac:spMkLst>
            <pc:docMk/>
            <pc:sldMk cId="0" sldId="1374"/>
            <ac:spMk id="13" creationId="{00000000-0000-0000-0000-000000000000}"/>
          </ac:spMkLst>
        </pc:spChg>
        <pc:spChg chg="mod">
          <ac:chgData name="Wornom, Victoria E." userId="5099fbf7-6b44-464f-bc94-c15d469132fd" providerId="ADAL" clId="{26E08801-0D5A-4BA6-9234-BDD0A8A5EE5B}" dt="2020-08-05T16:35:56.930" v="172" actId="207"/>
          <ac:spMkLst>
            <pc:docMk/>
            <pc:sldMk cId="0" sldId="1374"/>
            <ac:spMk id="14" creationId="{00000000-0000-0000-0000-000000000000}"/>
          </ac:spMkLst>
        </pc:spChg>
        <pc:spChg chg="mod">
          <ac:chgData name="Wornom, Victoria E." userId="5099fbf7-6b44-464f-bc94-c15d469132fd" providerId="ADAL" clId="{26E08801-0D5A-4BA6-9234-BDD0A8A5EE5B}" dt="2020-08-05T16:36:13.100" v="183" actId="207"/>
          <ac:spMkLst>
            <pc:docMk/>
            <pc:sldMk cId="0" sldId="1374"/>
            <ac:spMk id="143" creationId="{00000000-0000-0000-0000-000000000000}"/>
          </ac:spMkLst>
        </pc:spChg>
        <pc:spChg chg="mod">
          <ac:chgData name="Wornom, Victoria E." userId="5099fbf7-6b44-464f-bc94-c15d469132fd" providerId="ADAL" clId="{26E08801-0D5A-4BA6-9234-BDD0A8A5EE5B}" dt="2020-08-05T16:36:24.351" v="189" actId="1076"/>
          <ac:spMkLst>
            <pc:docMk/>
            <pc:sldMk cId="0" sldId="1374"/>
            <ac:spMk id="214" creationId="{00000000-0000-0000-0000-000000000000}"/>
          </ac:spMkLst>
        </pc:spChg>
        <pc:spChg chg="mod">
          <ac:chgData name="Wornom, Victoria E." userId="5099fbf7-6b44-464f-bc94-c15d469132fd" providerId="ADAL" clId="{26E08801-0D5A-4BA6-9234-BDD0A8A5EE5B}" dt="2020-08-05T16:36:03.936" v="177" actId="1076"/>
          <ac:spMkLst>
            <pc:docMk/>
            <pc:sldMk cId="0" sldId="1374"/>
            <ac:spMk id="215" creationId="{00000000-0000-0000-0000-000000000000}"/>
          </ac:spMkLst>
        </pc:spChg>
        <pc:spChg chg="add del mod">
          <ac:chgData name="Wornom, Victoria E." userId="5099fbf7-6b44-464f-bc94-c15d469132fd" providerId="ADAL" clId="{26E08801-0D5A-4BA6-9234-BDD0A8A5EE5B}" dt="2020-08-05T16:36:45.775" v="191"/>
          <ac:spMkLst>
            <pc:docMk/>
            <pc:sldMk cId="0" sldId="1374"/>
            <ac:spMk id="262" creationId="{BDCECBA2-D154-4827-B4AE-92F357BB3441}"/>
          </ac:spMkLst>
        </pc:spChg>
        <pc:spChg chg="add del mod">
          <ac:chgData name="Wornom, Victoria E." userId="5099fbf7-6b44-464f-bc94-c15d469132fd" providerId="ADAL" clId="{26E08801-0D5A-4BA6-9234-BDD0A8A5EE5B}" dt="2020-08-05T16:36:45.775" v="191"/>
          <ac:spMkLst>
            <pc:docMk/>
            <pc:sldMk cId="0" sldId="1374"/>
            <ac:spMk id="263" creationId="{075D431D-E6F4-421C-9AD6-24D81223422D}"/>
          </ac:spMkLst>
        </pc:spChg>
        <pc:spChg chg="add mod">
          <ac:chgData name="Wornom, Victoria E." userId="5099fbf7-6b44-464f-bc94-c15d469132fd" providerId="ADAL" clId="{26E08801-0D5A-4BA6-9234-BDD0A8A5EE5B}" dt="2020-08-05T16:37:36.544" v="193"/>
          <ac:spMkLst>
            <pc:docMk/>
            <pc:sldMk cId="0" sldId="1374"/>
            <ac:spMk id="264" creationId="{5AA90239-AD2C-4789-AD37-7BD58DAB7F41}"/>
          </ac:spMkLst>
        </pc:spChg>
        <pc:spChg chg="add mod">
          <ac:chgData name="Wornom, Victoria E." userId="5099fbf7-6b44-464f-bc94-c15d469132fd" providerId="ADAL" clId="{26E08801-0D5A-4BA6-9234-BDD0A8A5EE5B}" dt="2020-08-05T16:37:36.544" v="193"/>
          <ac:spMkLst>
            <pc:docMk/>
            <pc:sldMk cId="0" sldId="1374"/>
            <ac:spMk id="265" creationId="{EC7A4A8E-FBDA-406F-8240-8661C61EE609}"/>
          </ac:spMkLst>
        </pc:spChg>
      </pc:sldChg>
      <pc:sldChg chg="modSp add ord addCm delCm modCm">
        <pc:chgData name="Wornom, Victoria E." userId="5099fbf7-6b44-464f-bc94-c15d469132fd" providerId="ADAL" clId="{26E08801-0D5A-4BA6-9234-BDD0A8A5EE5B}" dt="2020-08-06T13:30:23.357" v="208" actId="1592"/>
        <pc:sldMkLst>
          <pc:docMk/>
          <pc:sldMk cId="429728149" sldId="1375"/>
        </pc:sldMkLst>
        <pc:spChg chg="mod">
          <ac:chgData name="Wornom, Victoria E." userId="5099fbf7-6b44-464f-bc94-c15d469132fd" providerId="ADAL" clId="{26E08801-0D5A-4BA6-9234-BDD0A8A5EE5B}" dt="2020-08-04T19:05:13.385" v="25" actId="20577"/>
          <ac:spMkLst>
            <pc:docMk/>
            <pc:sldMk cId="429728149" sldId="1375"/>
            <ac:spMk id="2" creationId="{50317912-65BD-4AA9-B1A4-9577258F3797}"/>
          </ac:spMkLst>
        </pc:spChg>
        <pc:spChg chg="mod">
          <ac:chgData name="Wornom, Victoria E." userId="5099fbf7-6b44-464f-bc94-c15d469132fd" providerId="ADAL" clId="{26E08801-0D5A-4BA6-9234-BDD0A8A5EE5B}" dt="2020-08-04T19:05:35.985" v="30" actId="14100"/>
          <ac:spMkLst>
            <pc:docMk/>
            <pc:sldMk cId="429728149" sldId="1375"/>
            <ac:spMk id="4" creationId="{A05F22DF-F199-40B9-A6F9-7DB42AC50BC7}"/>
          </ac:spMkLst>
        </pc:spChg>
      </pc:sldChg>
      <pc:sldChg chg="modSp add addCm delCm modCm">
        <pc:chgData name="Wornom, Victoria E." userId="5099fbf7-6b44-464f-bc94-c15d469132fd" providerId="ADAL" clId="{26E08801-0D5A-4BA6-9234-BDD0A8A5EE5B}" dt="2020-08-06T13:31:39.336" v="216" actId="1592"/>
        <pc:sldMkLst>
          <pc:docMk/>
          <pc:sldMk cId="877303912" sldId="1376"/>
        </pc:sldMkLst>
        <pc:spChg chg="mod">
          <ac:chgData name="Wornom, Victoria E." userId="5099fbf7-6b44-464f-bc94-c15d469132fd" providerId="ADAL" clId="{26E08801-0D5A-4BA6-9234-BDD0A8A5EE5B}" dt="2020-08-05T16:14:55.247" v="51" actId="14100"/>
          <ac:spMkLst>
            <pc:docMk/>
            <pc:sldMk cId="877303912" sldId="1376"/>
            <ac:spMk id="4" creationId="{A05F22DF-F199-40B9-A6F9-7DB42AC50BC7}"/>
          </ac:spMkLst>
        </pc:spChg>
      </pc:sldChg>
      <pc:sldChg chg="add del ord">
        <pc:chgData name="Wornom, Victoria E." userId="5099fbf7-6b44-464f-bc94-c15d469132fd" providerId="ADAL" clId="{26E08801-0D5A-4BA6-9234-BDD0A8A5EE5B}" dt="2020-08-06T13:14:21.350" v="205"/>
        <pc:sldMkLst>
          <pc:docMk/>
          <pc:sldMk cId="0" sldId="1377"/>
        </pc:sldMkLst>
      </pc:sldChg>
    </pc:docChg>
  </pc:docChgLst>
  <pc:docChgLst>
    <pc:chgData name="Butler, Randolph W." userId="S::butlerrw@cdmsmith.com::3a5aae06-0620-4dac-ba8b-9b746c3acbf1" providerId="AD" clId="Web-{D43FE17F-BC91-4A32-B6FE-79B8AE1DA83A}"/>
    <pc:docChg chg="addSld delSld modSld sldOrd modSection">
      <pc:chgData name="Butler, Randolph W." userId="S::butlerrw@cdmsmith.com::3a5aae06-0620-4dac-ba8b-9b746c3acbf1" providerId="AD" clId="Web-{D43FE17F-BC91-4A32-B6FE-79B8AE1DA83A}" dt="2020-08-05T22:46:52.937" v="32"/>
      <pc:docMkLst>
        <pc:docMk/>
      </pc:docMkLst>
      <pc:sldChg chg="del">
        <pc:chgData name="Butler, Randolph W." userId="S::butlerrw@cdmsmith.com::3a5aae06-0620-4dac-ba8b-9b746c3acbf1" providerId="AD" clId="Web-{D43FE17F-BC91-4A32-B6FE-79B8AE1DA83A}" dt="2020-08-05T21:55:44.517" v="2"/>
        <pc:sldMkLst>
          <pc:docMk/>
          <pc:sldMk cId="4161869214" sldId="261"/>
        </pc:sldMkLst>
      </pc:sldChg>
      <pc:sldChg chg="del">
        <pc:chgData name="Butler, Randolph W." userId="S::butlerrw@cdmsmith.com::3a5aae06-0620-4dac-ba8b-9b746c3acbf1" providerId="AD" clId="Web-{D43FE17F-BC91-4A32-B6FE-79B8AE1DA83A}" dt="2020-08-05T21:55:58.423" v="3"/>
        <pc:sldMkLst>
          <pc:docMk/>
          <pc:sldMk cId="107864909" sldId="264"/>
        </pc:sldMkLst>
      </pc:sldChg>
      <pc:sldChg chg="del">
        <pc:chgData name="Butler, Randolph W." userId="S::butlerrw@cdmsmith.com::3a5aae06-0620-4dac-ba8b-9b746c3acbf1" providerId="AD" clId="Web-{D43FE17F-BC91-4A32-B6FE-79B8AE1DA83A}" dt="2020-08-05T21:56:52.455" v="5"/>
        <pc:sldMkLst>
          <pc:docMk/>
          <pc:sldMk cId="3204028004" sldId="1361"/>
        </pc:sldMkLst>
      </pc:sldChg>
      <pc:sldChg chg="del">
        <pc:chgData name="Butler, Randolph W." userId="S::butlerrw@cdmsmith.com::3a5aae06-0620-4dac-ba8b-9b746c3acbf1" providerId="AD" clId="Web-{D43FE17F-BC91-4A32-B6FE-79B8AE1DA83A}" dt="2020-08-05T21:56:40.908" v="4"/>
        <pc:sldMkLst>
          <pc:docMk/>
          <pc:sldMk cId="2294535749" sldId="1365"/>
        </pc:sldMkLst>
      </pc:sldChg>
      <pc:sldChg chg="del">
        <pc:chgData name="Butler, Randolph W." userId="S::butlerrw@cdmsmith.com::3a5aae06-0620-4dac-ba8b-9b746c3acbf1" providerId="AD" clId="Web-{D43FE17F-BC91-4A32-B6FE-79B8AE1DA83A}" dt="2020-08-05T21:54:58.141" v="0"/>
        <pc:sldMkLst>
          <pc:docMk/>
          <pc:sldMk cId="1141464135" sldId="1367"/>
        </pc:sldMkLst>
      </pc:sldChg>
      <pc:sldChg chg="del">
        <pc:chgData name="Butler, Randolph W." userId="S::butlerrw@cdmsmith.com::3a5aae06-0620-4dac-ba8b-9b746c3acbf1" providerId="AD" clId="Web-{D43FE17F-BC91-4A32-B6FE-79B8AE1DA83A}" dt="2020-08-05T21:55:21.907" v="1"/>
        <pc:sldMkLst>
          <pc:docMk/>
          <pc:sldMk cId="950260372" sldId="1373"/>
        </pc:sldMkLst>
      </pc:sldChg>
      <pc:sldChg chg="addSp delSp modSp new ord">
        <pc:chgData name="Butler, Randolph W." userId="S::butlerrw@cdmsmith.com::3a5aae06-0620-4dac-ba8b-9b746c3acbf1" providerId="AD" clId="Web-{D43FE17F-BC91-4A32-B6FE-79B8AE1DA83A}" dt="2020-08-05T22:02:11.553" v="24"/>
        <pc:sldMkLst>
          <pc:docMk/>
          <pc:sldMk cId="2582944123" sldId="1378"/>
        </pc:sldMkLst>
        <pc:spChg chg="del">
          <ac:chgData name="Butler, Randolph W." userId="S::butlerrw@cdmsmith.com::3a5aae06-0620-4dac-ba8b-9b746c3acbf1" providerId="AD" clId="Web-{D43FE17F-BC91-4A32-B6FE-79B8AE1DA83A}" dt="2020-08-05T22:02:11.553" v="24"/>
          <ac:spMkLst>
            <pc:docMk/>
            <pc:sldMk cId="2582944123" sldId="1378"/>
            <ac:spMk id="3" creationId="{D3027716-8E3B-431F-8DAA-9F26B6705A74}"/>
          </ac:spMkLst>
        </pc:spChg>
        <pc:spChg chg="del">
          <ac:chgData name="Butler, Randolph W." userId="S::butlerrw@cdmsmith.com::3a5aae06-0620-4dac-ba8b-9b746c3acbf1" providerId="AD" clId="Web-{D43FE17F-BC91-4A32-B6FE-79B8AE1DA83A}" dt="2020-08-05T21:58:35.096" v="7"/>
          <ac:spMkLst>
            <pc:docMk/>
            <pc:sldMk cId="2582944123" sldId="1378"/>
            <ac:spMk id="4" creationId="{6C7AE0DE-258C-4C7C-BE18-0F075F9C3115}"/>
          </ac:spMkLst>
        </pc:spChg>
        <pc:spChg chg="add del mod">
          <ac:chgData name="Butler, Randolph W." userId="S::butlerrw@cdmsmith.com::3a5aae06-0620-4dac-ba8b-9b746c3acbf1" providerId="AD" clId="Web-{D43FE17F-BC91-4A32-B6FE-79B8AE1DA83A}" dt="2020-08-05T22:02:05.241" v="23"/>
          <ac:spMkLst>
            <pc:docMk/>
            <pc:sldMk cId="2582944123" sldId="1378"/>
            <ac:spMk id="7" creationId="{EBBB5F32-04E9-4C75-9BC3-20719A90B1A6}"/>
          </ac:spMkLst>
        </pc:spChg>
        <pc:picChg chg="add del mod ord">
          <ac:chgData name="Butler, Randolph W." userId="S::butlerrw@cdmsmith.com::3a5aae06-0620-4dac-ba8b-9b746c3acbf1" providerId="AD" clId="Web-{D43FE17F-BC91-4A32-B6FE-79B8AE1DA83A}" dt="2020-08-05T22:02:05.241" v="23"/>
          <ac:picMkLst>
            <pc:docMk/>
            <pc:sldMk cId="2582944123" sldId="1378"/>
            <ac:picMk id="5" creationId="{B5E609D4-82E2-4DB4-A9D5-E337DB126DAA}"/>
          </ac:picMkLst>
        </pc:picChg>
      </pc:sldChg>
      <pc:sldChg chg="addSp delSp modSp new del">
        <pc:chgData name="Butler, Randolph W." userId="S::butlerrw@cdmsmith.com::3a5aae06-0620-4dac-ba8b-9b746c3acbf1" providerId="AD" clId="Web-{D43FE17F-BC91-4A32-B6FE-79B8AE1DA83A}" dt="2020-08-05T22:01:40.397" v="21"/>
        <pc:sldMkLst>
          <pc:docMk/>
          <pc:sldMk cId="1854571457" sldId="1379"/>
        </pc:sldMkLst>
        <pc:spChg chg="del">
          <ac:chgData name="Butler, Randolph W." userId="S::butlerrw@cdmsmith.com::3a5aae06-0620-4dac-ba8b-9b746c3acbf1" providerId="AD" clId="Web-{D43FE17F-BC91-4A32-B6FE-79B8AE1DA83A}" dt="2020-08-05T22:01:16.425" v="17"/>
          <ac:spMkLst>
            <pc:docMk/>
            <pc:sldMk cId="1854571457" sldId="1379"/>
            <ac:spMk id="4" creationId="{06CF03F0-CF5E-4334-B90D-392E6ED8B922}"/>
          </ac:spMkLst>
        </pc:spChg>
        <pc:picChg chg="add mod ord">
          <ac:chgData name="Butler, Randolph W." userId="S::butlerrw@cdmsmith.com::3a5aae06-0620-4dac-ba8b-9b746c3acbf1" providerId="AD" clId="Web-{D43FE17F-BC91-4A32-B6FE-79B8AE1DA83A}" dt="2020-08-05T22:01:30.315" v="20" actId="14100"/>
          <ac:picMkLst>
            <pc:docMk/>
            <pc:sldMk cId="1854571457" sldId="1379"/>
            <ac:picMk id="5" creationId="{81E1DB0A-8029-43F3-A2D4-BF645B4D7FEB}"/>
          </ac:picMkLst>
        </pc:picChg>
      </pc:sldChg>
      <pc:sldChg chg="addSp delSp modSp new del mod setBg setClrOvrMap">
        <pc:chgData name="Butler, Randolph W." userId="S::butlerrw@cdmsmith.com::3a5aae06-0620-4dac-ba8b-9b746c3acbf1" providerId="AD" clId="Web-{D43FE17F-BC91-4A32-B6FE-79B8AE1DA83A}" dt="2020-08-05T22:46:52.937" v="32"/>
        <pc:sldMkLst>
          <pc:docMk/>
          <pc:sldMk cId="3652058873" sldId="1379"/>
        </pc:sldMkLst>
        <pc:spChg chg="mod ord">
          <ac:chgData name="Butler, Randolph W." userId="S::butlerrw@cdmsmith.com::3a5aae06-0620-4dac-ba8b-9b746c3acbf1" providerId="AD" clId="Web-{D43FE17F-BC91-4A32-B6FE-79B8AE1DA83A}" dt="2020-08-05T22:46:25.951" v="31"/>
          <ac:spMkLst>
            <pc:docMk/>
            <pc:sldMk cId="3652058873" sldId="1379"/>
            <ac:spMk id="2" creationId="{FA4ED110-23E2-4072-B02B-46D1EBDB27A7}"/>
          </ac:spMkLst>
        </pc:spChg>
        <pc:spChg chg="add del mod ord">
          <ac:chgData name="Butler, Randolph W." userId="S::butlerrw@cdmsmith.com::3a5aae06-0620-4dac-ba8b-9b746c3acbf1" providerId="AD" clId="Web-{D43FE17F-BC91-4A32-B6FE-79B8AE1DA83A}" dt="2020-08-05T22:46:25.951" v="31"/>
          <ac:spMkLst>
            <pc:docMk/>
            <pc:sldMk cId="3652058873" sldId="1379"/>
            <ac:spMk id="3" creationId="{04E3E2C6-88FE-450D-B97F-2CE00F13E7EA}"/>
          </ac:spMkLst>
        </pc:spChg>
        <pc:spChg chg="del">
          <ac:chgData name="Butler, Randolph W." userId="S::butlerrw@cdmsmith.com::3a5aae06-0620-4dac-ba8b-9b746c3acbf1" providerId="AD" clId="Web-{D43FE17F-BC91-4A32-B6FE-79B8AE1DA83A}" dt="2020-08-05T22:45:26.464" v="26"/>
          <ac:spMkLst>
            <pc:docMk/>
            <pc:sldMk cId="3652058873" sldId="1379"/>
            <ac:spMk id="4" creationId="{731F72B9-EE27-4AEA-A3A8-FC9168C86B0C}"/>
          </ac:spMkLst>
        </pc:spChg>
        <pc:spChg chg="add">
          <ac:chgData name="Butler, Randolph W." userId="S::butlerrw@cdmsmith.com::3a5aae06-0620-4dac-ba8b-9b746c3acbf1" providerId="AD" clId="Web-{D43FE17F-BC91-4A32-B6FE-79B8AE1DA83A}" dt="2020-08-05T22:46:25.951" v="31"/>
          <ac:spMkLst>
            <pc:docMk/>
            <pc:sldMk cId="3652058873" sldId="1379"/>
            <ac:spMk id="7" creationId="{42A4FC2C-047E-45A5-965D-8E1E3BF09BC6}"/>
          </ac:spMkLst>
        </pc:spChg>
        <pc:spChg chg="add del">
          <ac:chgData name="Butler, Randolph W." userId="S::butlerrw@cdmsmith.com::3a5aae06-0620-4dac-ba8b-9b746c3acbf1" providerId="AD" clId="Web-{D43FE17F-BC91-4A32-B6FE-79B8AE1DA83A}" dt="2020-08-05T22:46:05.044" v="28"/>
          <ac:spMkLst>
            <pc:docMk/>
            <pc:sldMk cId="3652058873" sldId="1379"/>
            <ac:spMk id="10" creationId="{6B3BAD04-E614-4C16-8360-019FCF0045AC}"/>
          </ac:spMkLst>
        </pc:spChg>
        <pc:picChg chg="add mod ord">
          <ac:chgData name="Butler, Randolph W." userId="S::butlerrw@cdmsmith.com::3a5aae06-0620-4dac-ba8b-9b746c3acbf1" providerId="AD" clId="Web-{D43FE17F-BC91-4A32-B6FE-79B8AE1DA83A}" dt="2020-08-05T22:46:25.951" v="31"/>
          <ac:picMkLst>
            <pc:docMk/>
            <pc:sldMk cId="3652058873" sldId="1379"/>
            <ac:picMk id="5" creationId="{4AF39FB4-72EE-49AB-8C86-46B0A8857EEB}"/>
          </ac:picMkLst>
        </pc:picChg>
      </pc:sldChg>
    </pc:docChg>
  </pc:docChgLst>
  <pc:docChgLst>
    <pc:chgData name="Luther, Wade F." userId="e0254e0d-29dd-4426-96c9-2be159b61aaa" providerId="ADAL" clId="{42F2D006-4FE9-4BC2-B7BB-6E689976CFC2}"/>
    <pc:docChg chg="custSel modSld">
      <pc:chgData name="Luther, Wade F." userId="e0254e0d-29dd-4426-96c9-2be159b61aaa" providerId="ADAL" clId="{42F2D006-4FE9-4BC2-B7BB-6E689976CFC2}" dt="2020-08-06T20:43:07.286" v="4" actId="1589"/>
      <pc:docMkLst>
        <pc:docMk/>
      </pc:docMkLst>
      <pc:sldChg chg="addCm">
        <pc:chgData name="Luther, Wade F." userId="e0254e0d-29dd-4426-96c9-2be159b61aaa" providerId="ADAL" clId="{42F2D006-4FE9-4BC2-B7BB-6E689976CFC2}" dt="2020-08-06T20:43:07.286" v="4" actId="1589"/>
        <pc:sldMkLst>
          <pc:docMk/>
          <pc:sldMk cId="4059156850" sldId="259"/>
        </pc:sldMkLst>
      </pc:sldChg>
      <pc:sldChg chg="addCm">
        <pc:chgData name="Luther, Wade F." userId="e0254e0d-29dd-4426-96c9-2be159b61aaa" providerId="ADAL" clId="{42F2D006-4FE9-4BC2-B7BB-6E689976CFC2}" dt="2020-08-06T20:42:23.679" v="3" actId="1589"/>
        <pc:sldMkLst>
          <pc:docMk/>
          <pc:sldMk cId="2430255269" sldId="1359"/>
        </pc:sldMkLst>
      </pc:sldChg>
      <pc:sldChg chg="modSp addCm">
        <pc:chgData name="Luther, Wade F." userId="e0254e0d-29dd-4426-96c9-2be159b61aaa" providerId="ADAL" clId="{42F2D006-4FE9-4BC2-B7BB-6E689976CFC2}" dt="2020-08-06T20:41:00.474" v="2" actId="1589"/>
        <pc:sldMkLst>
          <pc:docMk/>
          <pc:sldMk cId="877303912" sldId="1376"/>
        </pc:sldMkLst>
        <pc:spChg chg="mod">
          <ac:chgData name="Luther, Wade F." userId="e0254e0d-29dd-4426-96c9-2be159b61aaa" providerId="ADAL" clId="{42F2D006-4FE9-4BC2-B7BB-6E689976CFC2}" dt="2020-08-06T20:40:53.599" v="1" actId="20577"/>
          <ac:spMkLst>
            <pc:docMk/>
            <pc:sldMk cId="877303912" sldId="1376"/>
            <ac:spMk id="4" creationId="{A05F22DF-F199-40B9-A6F9-7DB42AC50BC7}"/>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0-08-06T15:18:22.402" idx="4">
    <p:pos x="3289" y="2321"/>
    <p:text>Expend</p:text>
    <p:extLst>
      <p:ext uri="{C676402C-5697-4E1C-873F-D02D1690AC5C}">
        <p15:threadingInfo xmlns:p15="http://schemas.microsoft.com/office/powerpoint/2012/main" timeZoneBias="300"/>
      </p:ext>
    </p:extLst>
  </p:cm>
  <p:cm authorId="7" dt="2020-08-06T16:41:00.466" idx="1">
    <p:pos x="3289" y="2417"/>
    <p:text>corrected</p:text>
    <p:extLst>
      <p:ext uri="{C676402C-5697-4E1C-873F-D02D1690AC5C}">
        <p15:threadingInfo xmlns:p15="http://schemas.microsoft.com/office/powerpoint/2012/main" timeZoneBias="240">
          <p15:parentCm authorId="4"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0-08-06T15:21:00.591" idx="5">
    <p:pos x="10" y="10"/>
    <p:text>Might make this slide more of a primer, i.e. What do we mean by smart freight tech. Then switch it with slide 21 so we define the term first then go into the examples.</p:text>
    <p:extLst>
      <p:ext uri="{C676402C-5697-4E1C-873F-D02D1690AC5C}">
        <p15:threadingInfo xmlns:p15="http://schemas.microsoft.com/office/powerpoint/2012/main" timeZoneBias="300"/>
      </p:ext>
    </p:extLst>
  </p:cm>
  <p:cm authorId="7" dt="2020-08-06T16:42:23.673" idx="2">
    <p:pos x="10" y="106"/>
    <p:text>definition order will proceed goals</p:text>
    <p:extLst>
      <p:ext uri="{C676402C-5697-4E1C-873F-D02D1690AC5C}">
        <p15:threadingInfo xmlns:p15="http://schemas.microsoft.com/office/powerpoint/2012/main" timeZoneBias="240">
          <p15:parentCm authorId="4" idx="5"/>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08-06T15:32:25.174" idx="6">
    <p:pos x="10" y="10"/>
    <p:text>Didn't the COGS already see this material in the last presentation?</p:text>
    <p:extLst>
      <p:ext uri="{C676402C-5697-4E1C-873F-D02D1690AC5C}">
        <p15:threadingInfo xmlns:p15="http://schemas.microsoft.com/office/powerpoint/2012/main" timeZoneBias="300"/>
      </p:ext>
    </p:extLst>
  </p:cm>
  <p:cm authorId="7" dt="2020-08-06T16:43:07.280" idx="3">
    <p:pos x="10" y="106"/>
    <p:text>Providing additional details from Randy's experience</p:text>
    <p:extLst>
      <p:ext uri="{C676402C-5697-4E1C-873F-D02D1690AC5C}">
        <p15:threadingInfo xmlns:p15="http://schemas.microsoft.com/office/powerpoint/2012/main" timeZoneBias="240">
          <p15:parentCm authorId="4" idx="6"/>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23728-4C01-4F7A-9B08-3317D5345FF0}" type="doc">
      <dgm:prSet loTypeId="urn:microsoft.com/office/officeart/2005/8/layout/list1" loCatId="list" qsTypeId="urn:microsoft.com/office/officeart/2005/8/quickstyle/simple1" qsCatId="simple" csTypeId="urn:microsoft.com/office/officeart/2005/8/colors/accent2_3" csCatId="accent2"/>
      <dgm:spPr/>
      <dgm:t>
        <a:bodyPr/>
        <a:lstStyle/>
        <a:p>
          <a:endParaRPr lang="en-US"/>
        </a:p>
      </dgm:t>
    </dgm:pt>
    <dgm:pt modelId="{DD401440-92FB-4893-B54B-33A0654E7FAD}">
      <dgm:prSet/>
      <dgm:spPr/>
      <dgm:t>
        <a:bodyPr/>
        <a:lstStyle/>
        <a:p>
          <a:r>
            <a:rPr lang="en-US" dirty="0"/>
            <a:t>MAP 21 Legislation</a:t>
          </a:r>
        </a:p>
      </dgm:t>
    </dgm:pt>
    <dgm:pt modelId="{BD977959-64FD-42ED-95E6-8B58C893B4CF}" type="parTrans" cxnId="{1F29BB6E-2CFB-480D-A90B-7F95C2BC0213}">
      <dgm:prSet/>
      <dgm:spPr/>
      <dgm:t>
        <a:bodyPr/>
        <a:lstStyle/>
        <a:p>
          <a:endParaRPr lang="en-US"/>
        </a:p>
      </dgm:t>
    </dgm:pt>
    <dgm:pt modelId="{3EFB1A77-582D-40A3-A230-7EB375EE561A}" type="sibTrans" cxnId="{1F29BB6E-2CFB-480D-A90B-7F95C2BC0213}">
      <dgm:prSet/>
      <dgm:spPr/>
      <dgm:t>
        <a:bodyPr/>
        <a:lstStyle/>
        <a:p>
          <a:endParaRPr lang="en-US"/>
        </a:p>
      </dgm:t>
    </dgm:pt>
    <dgm:pt modelId="{988AA5FF-0051-42EE-882F-5856408543DA}">
      <dgm:prSet/>
      <dgm:spPr/>
      <dgm:t>
        <a:bodyPr/>
        <a:lstStyle/>
        <a:p>
          <a:r>
            <a:rPr lang="en-US"/>
            <a:t>Establish Metrics</a:t>
          </a:r>
        </a:p>
      </dgm:t>
    </dgm:pt>
    <dgm:pt modelId="{B0C161AB-4EC9-478E-A833-2CE863DB972D}" type="parTrans" cxnId="{E160687D-0282-4613-90C9-D0E298E6C869}">
      <dgm:prSet/>
      <dgm:spPr/>
      <dgm:t>
        <a:bodyPr/>
        <a:lstStyle/>
        <a:p>
          <a:endParaRPr lang="en-US"/>
        </a:p>
      </dgm:t>
    </dgm:pt>
    <dgm:pt modelId="{D210F282-C602-48AE-B659-4ACB245A301A}" type="sibTrans" cxnId="{E160687D-0282-4613-90C9-D0E298E6C869}">
      <dgm:prSet/>
      <dgm:spPr/>
      <dgm:t>
        <a:bodyPr/>
        <a:lstStyle/>
        <a:p>
          <a:endParaRPr lang="en-US"/>
        </a:p>
      </dgm:t>
    </dgm:pt>
    <dgm:pt modelId="{21954135-EA87-4561-BD0F-3B8BF0E8474C}">
      <dgm:prSet/>
      <dgm:spPr/>
      <dgm:t>
        <a:bodyPr/>
        <a:lstStyle/>
        <a:p>
          <a:r>
            <a:rPr lang="en-US"/>
            <a:t>National Coalition of Truck Parking</a:t>
          </a:r>
        </a:p>
      </dgm:t>
    </dgm:pt>
    <dgm:pt modelId="{D610B4A5-06E5-4819-8AC7-8D67143245CD}" type="parTrans" cxnId="{C9F2427A-8C87-43FF-B282-DC1B23A4D9A7}">
      <dgm:prSet/>
      <dgm:spPr/>
      <dgm:t>
        <a:bodyPr/>
        <a:lstStyle/>
        <a:p>
          <a:endParaRPr lang="en-US"/>
        </a:p>
      </dgm:t>
    </dgm:pt>
    <dgm:pt modelId="{7DF89916-6184-41A8-B2B8-D79E44B34AA1}" type="sibTrans" cxnId="{C9F2427A-8C87-43FF-B282-DC1B23A4D9A7}">
      <dgm:prSet/>
      <dgm:spPr/>
      <dgm:t>
        <a:bodyPr/>
        <a:lstStyle/>
        <a:p>
          <a:endParaRPr lang="en-US"/>
        </a:p>
      </dgm:t>
    </dgm:pt>
    <dgm:pt modelId="{8ABBFE37-B5A9-4D5E-B966-84EA986A0FCE}">
      <dgm:prSet/>
      <dgm:spPr/>
      <dgm:t>
        <a:bodyPr/>
        <a:lstStyle/>
        <a:p>
          <a:r>
            <a:rPr lang="en-US"/>
            <a:t>Truck Parking Funding Opportunities</a:t>
          </a:r>
        </a:p>
      </dgm:t>
    </dgm:pt>
    <dgm:pt modelId="{4FBA490E-8CF3-4DCC-B4B3-7E8A0109ED3E}" type="parTrans" cxnId="{F758A317-6333-4D14-8BE5-41DF12A37E6C}">
      <dgm:prSet/>
      <dgm:spPr/>
      <dgm:t>
        <a:bodyPr/>
        <a:lstStyle/>
        <a:p>
          <a:endParaRPr lang="en-US"/>
        </a:p>
      </dgm:t>
    </dgm:pt>
    <dgm:pt modelId="{42668596-1140-4C31-ADDD-05ECFC35498F}" type="sibTrans" cxnId="{F758A317-6333-4D14-8BE5-41DF12A37E6C}">
      <dgm:prSet/>
      <dgm:spPr/>
      <dgm:t>
        <a:bodyPr/>
        <a:lstStyle/>
        <a:p>
          <a:endParaRPr lang="en-US"/>
        </a:p>
      </dgm:t>
    </dgm:pt>
    <dgm:pt modelId="{9D367767-288F-4569-AD2E-EFBDDEA94AE9}" type="pres">
      <dgm:prSet presAssocID="{A6E23728-4C01-4F7A-9B08-3317D5345FF0}" presName="linear" presStyleCnt="0">
        <dgm:presLayoutVars>
          <dgm:dir/>
          <dgm:animLvl val="lvl"/>
          <dgm:resizeHandles val="exact"/>
        </dgm:presLayoutVars>
      </dgm:prSet>
      <dgm:spPr/>
    </dgm:pt>
    <dgm:pt modelId="{D7D38972-AA4F-44FC-A166-C239F268282A}" type="pres">
      <dgm:prSet presAssocID="{DD401440-92FB-4893-B54B-33A0654E7FAD}" presName="parentLin" presStyleCnt="0"/>
      <dgm:spPr/>
    </dgm:pt>
    <dgm:pt modelId="{C1D54290-4C6D-418F-9BED-64DFD830FB06}" type="pres">
      <dgm:prSet presAssocID="{DD401440-92FB-4893-B54B-33A0654E7FAD}" presName="parentLeftMargin" presStyleLbl="node1" presStyleIdx="0" presStyleCnt="4"/>
      <dgm:spPr/>
    </dgm:pt>
    <dgm:pt modelId="{C752B379-C2E2-4E6D-A7F7-F7DF9029245D}" type="pres">
      <dgm:prSet presAssocID="{DD401440-92FB-4893-B54B-33A0654E7FAD}" presName="parentText" presStyleLbl="node1" presStyleIdx="0" presStyleCnt="4">
        <dgm:presLayoutVars>
          <dgm:chMax val="0"/>
          <dgm:bulletEnabled val="1"/>
        </dgm:presLayoutVars>
      </dgm:prSet>
      <dgm:spPr/>
    </dgm:pt>
    <dgm:pt modelId="{6780F909-0157-43BF-B1B8-0E13E5850F45}" type="pres">
      <dgm:prSet presAssocID="{DD401440-92FB-4893-B54B-33A0654E7FAD}" presName="negativeSpace" presStyleCnt="0"/>
      <dgm:spPr/>
    </dgm:pt>
    <dgm:pt modelId="{E1996013-4E9E-4ED7-B0FE-03470D7CEB96}" type="pres">
      <dgm:prSet presAssocID="{DD401440-92FB-4893-B54B-33A0654E7FAD}" presName="childText" presStyleLbl="conFgAcc1" presStyleIdx="0" presStyleCnt="4">
        <dgm:presLayoutVars>
          <dgm:bulletEnabled val="1"/>
        </dgm:presLayoutVars>
      </dgm:prSet>
      <dgm:spPr/>
    </dgm:pt>
    <dgm:pt modelId="{F95E7468-68AB-4D06-BDCF-D18DF2E1E954}" type="pres">
      <dgm:prSet presAssocID="{3EFB1A77-582D-40A3-A230-7EB375EE561A}" presName="spaceBetweenRectangles" presStyleCnt="0"/>
      <dgm:spPr/>
    </dgm:pt>
    <dgm:pt modelId="{5B45D302-BBEF-44E8-ABB2-645E253EF5B9}" type="pres">
      <dgm:prSet presAssocID="{988AA5FF-0051-42EE-882F-5856408543DA}" presName="parentLin" presStyleCnt="0"/>
      <dgm:spPr/>
    </dgm:pt>
    <dgm:pt modelId="{62D190A9-2C97-4A77-BDE8-40F357EF9A9F}" type="pres">
      <dgm:prSet presAssocID="{988AA5FF-0051-42EE-882F-5856408543DA}" presName="parentLeftMargin" presStyleLbl="node1" presStyleIdx="0" presStyleCnt="4"/>
      <dgm:spPr/>
    </dgm:pt>
    <dgm:pt modelId="{65265A0F-7BCC-4F57-B6C2-7101E63F698D}" type="pres">
      <dgm:prSet presAssocID="{988AA5FF-0051-42EE-882F-5856408543DA}" presName="parentText" presStyleLbl="node1" presStyleIdx="1" presStyleCnt="4">
        <dgm:presLayoutVars>
          <dgm:chMax val="0"/>
          <dgm:bulletEnabled val="1"/>
        </dgm:presLayoutVars>
      </dgm:prSet>
      <dgm:spPr/>
    </dgm:pt>
    <dgm:pt modelId="{B4207201-6F37-4D9A-92F7-3E4AD4AF468F}" type="pres">
      <dgm:prSet presAssocID="{988AA5FF-0051-42EE-882F-5856408543DA}" presName="negativeSpace" presStyleCnt="0"/>
      <dgm:spPr/>
    </dgm:pt>
    <dgm:pt modelId="{E7560DAA-A7E7-475B-BDEC-F7B06F76B35E}" type="pres">
      <dgm:prSet presAssocID="{988AA5FF-0051-42EE-882F-5856408543DA}" presName="childText" presStyleLbl="conFgAcc1" presStyleIdx="1" presStyleCnt="4">
        <dgm:presLayoutVars>
          <dgm:bulletEnabled val="1"/>
        </dgm:presLayoutVars>
      </dgm:prSet>
      <dgm:spPr/>
    </dgm:pt>
    <dgm:pt modelId="{698A45D6-8D50-4DC2-AB25-4D3F6B48D04F}" type="pres">
      <dgm:prSet presAssocID="{D210F282-C602-48AE-B659-4ACB245A301A}" presName="spaceBetweenRectangles" presStyleCnt="0"/>
      <dgm:spPr/>
    </dgm:pt>
    <dgm:pt modelId="{EA9B39DE-C53D-4774-88EB-FDAC83BBEA2C}" type="pres">
      <dgm:prSet presAssocID="{21954135-EA87-4561-BD0F-3B8BF0E8474C}" presName="parentLin" presStyleCnt="0"/>
      <dgm:spPr/>
    </dgm:pt>
    <dgm:pt modelId="{2E4BECC2-3E48-40EB-A548-C4735168D393}" type="pres">
      <dgm:prSet presAssocID="{21954135-EA87-4561-BD0F-3B8BF0E8474C}" presName="parentLeftMargin" presStyleLbl="node1" presStyleIdx="1" presStyleCnt="4"/>
      <dgm:spPr/>
    </dgm:pt>
    <dgm:pt modelId="{455D32C8-06FE-4607-8FFF-5598E4061445}" type="pres">
      <dgm:prSet presAssocID="{21954135-EA87-4561-BD0F-3B8BF0E8474C}" presName="parentText" presStyleLbl="node1" presStyleIdx="2" presStyleCnt="4">
        <dgm:presLayoutVars>
          <dgm:chMax val="0"/>
          <dgm:bulletEnabled val="1"/>
        </dgm:presLayoutVars>
      </dgm:prSet>
      <dgm:spPr/>
    </dgm:pt>
    <dgm:pt modelId="{D36FF64C-C71B-4F6D-8424-20B82C6092E7}" type="pres">
      <dgm:prSet presAssocID="{21954135-EA87-4561-BD0F-3B8BF0E8474C}" presName="negativeSpace" presStyleCnt="0"/>
      <dgm:spPr/>
    </dgm:pt>
    <dgm:pt modelId="{5A8BCA67-B2A4-4288-8CA6-3AA86A438C52}" type="pres">
      <dgm:prSet presAssocID="{21954135-EA87-4561-BD0F-3B8BF0E8474C}" presName="childText" presStyleLbl="conFgAcc1" presStyleIdx="2" presStyleCnt="4">
        <dgm:presLayoutVars>
          <dgm:bulletEnabled val="1"/>
        </dgm:presLayoutVars>
      </dgm:prSet>
      <dgm:spPr/>
    </dgm:pt>
    <dgm:pt modelId="{B3961A63-A278-42CD-8426-D166140699BD}" type="pres">
      <dgm:prSet presAssocID="{7DF89916-6184-41A8-B2B8-D79E44B34AA1}" presName="spaceBetweenRectangles" presStyleCnt="0"/>
      <dgm:spPr/>
    </dgm:pt>
    <dgm:pt modelId="{F8603F65-6208-443B-B754-213FBB7EDFE4}" type="pres">
      <dgm:prSet presAssocID="{8ABBFE37-B5A9-4D5E-B966-84EA986A0FCE}" presName="parentLin" presStyleCnt="0"/>
      <dgm:spPr/>
    </dgm:pt>
    <dgm:pt modelId="{C0612A9A-EE56-4720-8016-5594403A5F1F}" type="pres">
      <dgm:prSet presAssocID="{8ABBFE37-B5A9-4D5E-B966-84EA986A0FCE}" presName="parentLeftMargin" presStyleLbl="node1" presStyleIdx="2" presStyleCnt="4"/>
      <dgm:spPr/>
    </dgm:pt>
    <dgm:pt modelId="{433A6700-190E-4346-ABC5-C246A6F9326F}" type="pres">
      <dgm:prSet presAssocID="{8ABBFE37-B5A9-4D5E-B966-84EA986A0FCE}" presName="parentText" presStyleLbl="node1" presStyleIdx="3" presStyleCnt="4">
        <dgm:presLayoutVars>
          <dgm:chMax val="0"/>
          <dgm:bulletEnabled val="1"/>
        </dgm:presLayoutVars>
      </dgm:prSet>
      <dgm:spPr/>
    </dgm:pt>
    <dgm:pt modelId="{6684F2FD-4DDC-4859-8A91-1E5F8E976B11}" type="pres">
      <dgm:prSet presAssocID="{8ABBFE37-B5A9-4D5E-B966-84EA986A0FCE}" presName="negativeSpace" presStyleCnt="0"/>
      <dgm:spPr/>
    </dgm:pt>
    <dgm:pt modelId="{19A72C9A-1E37-4D74-8642-1D2AD2D610D6}" type="pres">
      <dgm:prSet presAssocID="{8ABBFE37-B5A9-4D5E-B966-84EA986A0FCE}" presName="childText" presStyleLbl="conFgAcc1" presStyleIdx="3" presStyleCnt="4">
        <dgm:presLayoutVars>
          <dgm:bulletEnabled val="1"/>
        </dgm:presLayoutVars>
      </dgm:prSet>
      <dgm:spPr/>
    </dgm:pt>
  </dgm:ptLst>
  <dgm:cxnLst>
    <dgm:cxn modelId="{01A87603-0118-432E-8E52-FE830AA1269F}" type="presOf" srcId="{DD401440-92FB-4893-B54B-33A0654E7FAD}" destId="{C1D54290-4C6D-418F-9BED-64DFD830FB06}" srcOrd="0" destOrd="0" presId="urn:microsoft.com/office/officeart/2005/8/layout/list1"/>
    <dgm:cxn modelId="{F758A317-6333-4D14-8BE5-41DF12A37E6C}" srcId="{A6E23728-4C01-4F7A-9B08-3317D5345FF0}" destId="{8ABBFE37-B5A9-4D5E-B966-84EA986A0FCE}" srcOrd="3" destOrd="0" parTransId="{4FBA490E-8CF3-4DCC-B4B3-7E8A0109ED3E}" sibTransId="{42668596-1140-4C31-ADDD-05ECFC35498F}"/>
    <dgm:cxn modelId="{4069112E-F372-4721-BC1B-052F9E1D9D2A}" type="presOf" srcId="{988AA5FF-0051-42EE-882F-5856408543DA}" destId="{62D190A9-2C97-4A77-BDE8-40F357EF9A9F}" srcOrd="0" destOrd="0" presId="urn:microsoft.com/office/officeart/2005/8/layout/list1"/>
    <dgm:cxn modelId="{1F29BB6E-2CFB-480D-A90B-7F95C2BC0213}" srcId="{A6E23728-4C01-4F7A-9B08-3317D5345FF0}" destId="{DD401440-92FB-4893-B54B-33A0654E7FAD}" srcOrd="0" destOrd="0" parTransId="{BD977959-64FD-42ED-95E6-8B58C893B4CF}" sibTransId="{3EFB1A77-582D-40A3-A230-7EB375EE561A}"/>
    <dgm:cxn modelId="{34DF3052-5D66-4F9A-B35B-66C3178281F1}" type="presOf" srcId="{21954135-EA87-4561-BD0F-3B8BF0E8474C}" destId="{2E4BECC2-3E48-40EB-A548-C4735168D393}" srcOrd="0" destOrd="0" presId="urn:microsoft.com/office/officeart/2005/8/layout/list1"/>
    <dgm:cxn modelId="{F8803772-6978-4BD0-881B-B5DED186B383}" type="presOf" srcId="{8ABBFE37-B5A9-4D5E-B966-84EA986A0FCE}" destId="{C0612A9A-EE56-4720-8016-5594403A5F1F}" srcOrd="0" destOrd="0" presId="urn:microsoft.com/office/officeart/2005/8/layout/list1"/>
    <dgm:cxn modelId="{C9F2427A-8C87-43FF-B282-DC1B23A4D9A7}" srcId="{A6E23728-4C01-4F7A-9B08-3317D5345FF0}" destId="{21954135-EA87-4561-BD0F-3B8BF0E8474C}" srcOrd="2" destOrd="0" parTransId="{D610B4A5-06E5-4819-8AC7-8D67143245CD}" sibTransId="{7DF89916-6184-41A8-B2B8-D79E44B34AA1}"/>
    <dgm:cxn modelId="{E160687D-0282-4613-90C9-D0E298E6C869}" srcId="{A6E23728-4C01-4F7A-9B08-3317D5345FF0}" destId="{988AA5FF-0051-42EE-882F-5856408543DA}" srcOrd="1" destOrd="0" parTransId="{B0C161AB-4EC9-478E-A833-2CE863DB972D}" sibTransId="{D210F282-C602-48AE-B659-4ACB245A301A}"/>
    <dgm:cxn modelId="{75486282-5733-44A4-9CB6-F7794F9884ED}" type="presOf" srcId="{988AA5FF-0051-42EE-882F-5856408543DA}" destId="{65265A0F-7BCC-4F57-B6C2-7101E63F698D}" srcOrd="1" destOrd="0" presId="urn:microsoft.com/office/officeart/2005/8/layout/list1"/>
    <dgm:cxn modelId="{FB4100BF-C853-44F7-A87E-528505E7943F}" type="presOf" srcId="{A6E23728-4C01-4F7A-9B08-3317D5345FF0}" destId="{9D367767-288F-4569-AD2E-EFBDDEA94AE9}" srcOrd="0" destOrd="0" presId="urn:microsoft.com/office/officeart/2005/8/layout/list1"/>
    <dgm:cxn modelId="{B1EEADC4-4229-47A0-B48C-017F420938DD}" type="presOf" srcId="{8ABBFE37-B5A9-4D5E-B966-84EA986A0FCE}" destId="{433A6700-190E-4346-ABC5-C246A6F9326F}" srcOrd="1" destOrd="0" presId="urn:microsoft.com/office/officeart/2005/8/layout/list1"/>
    <dgm:cxn modelId="{9D8471D5-27A6-4E35-824F-F98EAB87D9AA}" type="presOf" srcId="{21954135-EA87-4561-BD0F-3B8BF0E8474C}" destId="{455D32C8-06FE-4607-8FFF-5598E4061445}" srcOrd="1" destOrd="0" presId="urn:microsoft.com/office/officeart/2005/8/layout/list1"/>
    <dgm:cxn modelId="{9EC6BDFC-7C54-4D5A-A6B8-D60534D20F0A}" type="presOf" srcId="{DD401440-92FB-4893-B54B-33A0654E7FAD}" destId="{C752B379-C2E2-4E6D-A7F7-F7DF9029245D}" srcOrd="1" destOrd="0" presId="urn:microsoft.com/office/officeart/2005/8/layout/list1"/>
    <dgm:cxn modelId="{AC8C4084-8945-432D-8C63-211585AAF120}" type="presParOf" srcId="{9D367767-288F-4569-AD2E-EFBDDEA94AE9}" destId="{D7D38972-AA4F-44FC-A166-C239F268282A}" srcOrd="0" destOrd="0" presId="urn:microsoft.com/office/officeart/2005/8/layout/list1"/>
    <dgm:cxn modelId="{6AA4DB8D-63E2-4FBA-9441-027693895652}" type="presParOf" srcId="{D7D38972-AA4F-44FC-A166-C239F268282A}" destId="{C1D54290-4C6D-418F-9BED-64DFD830FB06}" srcOrd="0" destOrd="0" presId="urn:microsoft.com/office/officeart/2005/8/layout/list1"/>
    <dgm:cxn modelId="{AB2CA18F-92F6-4E0D-ADB4-BBC08A5DF22C}" type="presParOf" srcId="{D7D38972-AA4F-44FC-A166-C239F268282A}" destId="{C752B379-C2E2-4E6D-A7F7-F7DF9029245D}" srcOrd="1" destOrd="0" presId="urn:microsoft.com/office/officeart/2005/8/layout/list1"/>
    <dgm:cxn modelId="{3A1A279D-0A3E-46F5-B87E-F60C90368D8A}" type="presParOf" srcId="{9D367767-288F-4569-AD2E-EFBDDEA94AE9}" destId="{6780F909-0157-43BF-B1B8-0E13E5850F45}" srcOrd="1" destOrd="0" presId="urn:microsoft.com/office/officeart/2005/8/layout/list1"/>
    <dgm:cxn modelId="{E1376957-6F21-4669-854C-97572F13060F}" type="presParOf" srcId="{9D367767-288F-4569-AD2E-EFBDDEA94AE9}" destId="{E1996013-4E9E-4ED7-B0FE-03470D7CEB96}" srcOrd="2" destOrd="0" presId="urn:microsoft.com/office/officeart/2005/8/layout/list1"/>
    <dgm:cxn modelId="{D97905CA-27DB-4B7A-B681-5104DF6A2E74}" type="presParOf" srcId="{9D367767-288F-4569-AD2E-EFBDDEA94AE9}" destId="{F95E7468-68AB-4D06-BDCF-D18DF2E1E954}" srcOrd="3" destOrd="0" presId="urn:microsoft.com/office/officeart/2005/8/layout/list1"/>
    <dgm:cxn modelId="{D39278E7-D1B1-4BFC-88FB-AD6FCE16A223}" type="presParOf" srcId="{9D367767-288F-4569-AD2E-EFBDDEA94AE9}" destId="{5B45D302-BBEF-44E8-ABB2-645E253EF5B9}" srcOrd="4" destOrd="0" presId="urn:microsoft.com/office/officeart/2005/8/layout/list1"/>
    <dgm:cxn modelId="{E990A72D-8C59-49C3-9D57-B10868B7B264}" type="presParOf" srcId="{5B45D302-BBEF-44E8-ABB2-645E253EF5B9}" destId="{62D190A9-2C97-4A77-BDE8-40F357EF9A9F}" srcOrd="0" destOrd="0" presId="urn:microsoft.com/office/officeart/2005/8/layout/list1"/>
    <dgm:cxn modelId="{9AA061D4-518F-4381-A795-CE26ACD04A6E}" type="presParOf" srcId="{5B45D302-BBEF-44E8-ABB2-645E253EF5B9}" destId="{65265A0F-7BCC-4F57-B6C2-7101E63F698D}" srcOrd="1" destOrd="0" presId="urn:microsoft.com/office/officeart/2005/8/layout/list1"/>
    <dgm:cxn modelId="{AD0DFD3E-6169-4B00-A027-37078FBD3D1C}" type="presParOf" srcId="{9D367767-288F-4569-AD2E-EFBDDEA94AE9}" destId="{B4207201-6F37-4D9A-92F7-3E4AD4AF468F}" srcOrd="5" destOrd="0" presId="urn:microsoft.com/office/officeart/2005/8/layout/list1"/>
    <dgm:cxn modelId="{5C16F327-7F02-4284-BB50-6DFEBC13CC8A}" type="presParOf" srcId="{9D367767-288F-4569-AD2E-EFBDDEA94AE9}" destId="{E7560DAA-A7E7-475B-BDEC-F7B06F76B35E}" srcOrd="6" destOrd="0" presId="urn:microsoft.com/office/officeart/2005/8/layout/list1"/>
    <dgm:cxn modelId="{E5ADD300-0B83-4BFA-AD5E-F6AC5A52EE74}" type="presParOf" srcId="{9D367767-288F-4569-AD2E-EFBDDEA94AE9}" destId="{698A45D6-8D50-4DC2-AB25-4D3F6B48D04F}" srcOrd="7" destOrd="0" presId="urn:microsoft.com/office/officeart/2005/8/layout/list1"/>
    <dgm:cxn modelId="{A6A17ABA-A123-4F34-8829-A0C204991D93}" type="presParOf" srcId="{9D367767-288F-4569-AD2E-EFBDDEA94AE9}" destId="{EA9B39DE-C53D-4774-88EB-FDAC83BBEA2C}" srcOrd="8" destOrd="0" presId="urn:microsoft.com/office/officeart/2005/8/layout/list1"/>
    <dgm:cxn modelId="{166E7C35-B30B-4ACD-B150-15973645209D}" type="presParOf" srcId="{EA9B39DE-C53D-4774-88EB-FDAC83BBEA2C}" destId="{2E4BECC2-3E48-40EB-A548-C4735168D393}" srcOrd="0" destOrd="0" presId="urn:microsoft.com/office/officeart/2005/8/layout/list1"/>
    <dgm:cxn modelId="{19436FAA-D133-4560-BF88-7C930B02DCC1}" type="presParOf" srcId="{EA9B39DE-C53D-4774-88EB-FDAC83BBEA2C}" destId="{455D32C8-06FE-4607-8FFF-5598E4061445}" srcOrd="1" destOrd="0" presId="urn:microsoft.com/office/officeart/2005/8/layout/list1"/>
    <dgm:cxn modelId="{B0CED669-9C07-4916-8D58-5E87F9DDCBB3}" type="presParOf" srcId="{9D367767-288F-4569-AD2E-EFBDDEA94AE9}" destId="{D36FF64C-C71B-4F6D-8424-20B82C6092E7}" srcOrd="9" destOrd="0" presId="urn:microsoft.com/office/officeart/2005/8/layout/list1"/>
    <dgm:cxn modelId="{9F929085-5C52-429F-92EC-026DC4E99550}" type="presParOf" srcId="{9D367767-288F-4569-AD2E-EFBDDEA94AE9}" destId="{5A8BCA67-B2A4-4288-8CA6-3AA86A438C52}" srcOrd="10" destOrd="0" presId="urn:microsoft.com/office/officeart/2005/8/layout/list1"/>
    <dgm:cxn modelId="{4786EC9A-4F02-404B-BB29-B8B7361EC6C9}" type="presParOf" srcId="{9D367767-288F-4569-AD2E-EFBDDEA94AE9}" destId="{B3961A63-A278-42CD-8426-D166140699BD}" srcOrd="11" destOrd="0" presId="urn:microsoft.com/office/officeart/2005/8/layout/list1"/>
    <dgm:cxn modelId="{EAC41516-4EA7-4F2D-8A84-0260EC2406FE}" type="presParOf" srcId="{9D367767-288F-4569-AD2E-EFBDDEA94AE9}" destId="{F8603F65-6208-443B-B754-213FBB7EDFE4}" srcOrd="12" destOrd="0" presId="urn:microsoft.com/office/officeart/2005/8/layout/list1"/>
    <dgm:cxn modelId="{1C58E1D9-4CE8-46CB-8BA3-B58B6AB85337}" type="presParOf" srcId="{F8603F65-6208-443B-B754-213FBB7EDFE4}" destId="{C0612A9A-EE56-4720-8016-5594403A5F1F}" srcOrd="0" destOrd="0" presId="urn:microsoft.com/office/officeart/2005/8/layout/list1"/>
    <dgm:cxn modelId="{BF6BC580-E552-43C3-8B93-43ED46E21962}" type="presParOf" srcId="{F8603F65-6208-443B-B754-213FBB7EDFE4}" destId="{433A6700-190E-4346-ABC5-C246A6F9326F}" srcOrd="1" destOrd="0" presId="urn:microsoft.com/office/officeart/2005/8/layout/list1"/>
    <dgm:cxn modelId="{B9AC0511-BE5B-405F-80A7-EA654F683234}" type="presParOf" srcId="{9D367767-288F-4569-AD2E-EFBDDEA94AE9}" destId="{6684F2FD-4DDC-4859-8A91-1E5F8E976B11}" srcOrd="13" destOrd="0" presId="urn:microsoft.com/office/officeart/2005/8/layout/list1"/>
    <dgm:cxn modelId="{839681D2-3AA7-4BAE-A814-2BE665834B29}" type="presParOf" srcId="{9D367767-288F-4569-AD2E-EFBDDEA94AE9}" destId="{19A72C9A-1E37-4D74-8642-1D2AD2D610D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0656CA-76BF-4C1E-AD90-B58653985E8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42CD6CC-9248-4999-B39A-84D42D3576DA}">
      <dgm:prSet/>
      <dgm:spPr/>
      <dgm:t>
        <a:bodyPr/>
        <a:lstStyle/>
        <a:p>
          <a:r>
            <a:rPr lang="en-US" dirty="0"/>
            <a:t>Real Time information</a:t>
          </a:r>
        </a:p>
      </dgm:t>
    </dgm:pt>
    <dgm:pt modelId="{3C7278FD-FEFB-4865-8137-5079CDAAF664}" type="parTrans" cxnId="{C67AAE12-A902-43D4-A167-F84CF35ED515}">
      <dgm:prSet/>
      <dgm:spPr/>
      <dgm:t>
        <a:bodyPr/>
        <a:lstStyle/>
        <a:p>
          <a:endParaRPr lang="en-US"/>
        </a:p>
      </dgm:t>
    </dgm:pt>
    <dgm:pt modelId="{3CAA5167-EB41-4450-A71C-AD729C4BA250}" type="sibTrans" cxnId="{C67AAE12-A902-43D4-A167-F84CF35ED515}">
      <dgm:prSet/>
      <dgm:spPr/>
      <dgm:t>
        <a:bodyPr/>
        <a:lstStyle/>
        <a:p>
          <a:endParaRPr lang="en-US"/>
        </a:p>
      </dgm:t>
    </dgm:pt>
    <dgm:pt modelId="{184BC020-876E-47EC-9679-C854E7477DF3}">
      <dgm:prSet/>
      <dgm:spPr/>
      <dgm:t>
        <a:bodyPr/>
        <a:lstStyle/>
        <a:p>
          <a:pPr algn="l"/>
          <a:r>
            <a:rPr lang="en-US" dirty="0"/>
            <a:t>Locate signs at key routing decision points</a:t>
          </a:r>
        </a:p>
      </dgm:t>
    </dgm:pt>
    <dgm:pt modelId="{09F06F3A-5C43-47AB-AD29-97F8131A73EC}" type="sibTrans" cxnId="{0F1D6324-E30A-4BEB-91E7-0A6C6344720E}">
      <dgm:prSet/>
      <dgm:spPr/>
      <dgm:t>
        <a:bodyPr/>
        <a:lstStyle/>
        <a:p>
          <a:endParaRPr lang="en-US"/>
        </a:p>
      </dgm:t>
    </dgm:pt>
    <dgm:pt modelId="{5F9490D9-3E63-458D-98C3-E83BE2E48A04}" type="parTrans" cxnId="{0F1D6324-E30A-4BEB-91E7-0A6C6344720E}">
      <dgm:prSet/>
      <dgm:spPr/>
      <dgm:t>
        <a:bodyPr/>
        <a:lstStyle/>
        <a:p>
          <a:endParaRPr lang="en-US"/>
        </a:p>
      </dgm:t>
    </dgm:pt>
    <dgm:pt modelId="{62697884-8810-4B29-86FD-69EF8DFBF1E2}">
      <dgm:prSet/>
      <dgm:spPr/>
      <dgm:t>
        <a:bodyPr/>
        <a:lstStyle/>
        <a:p>
          <a:pPr algn="l"/>
          <a:r>
            <a:rPr lang="en-US" dirty="0"/>
            <a:t>Mobile accessible data</a:t>
          </a:r>
        </a:p>
      </dgm:t>
    </dgm:pt>
    <dgm:pt modelId="{9FA029B1-9731-496A-B542-2661D0C99E11}" type="sibTrans" cxnId="{FB2ECACC-E2BA-403A-9939-DFD5301FB021}">
      <dgm:prSet/>
      <dgm:spPr/>
      <dgm:t>
        <a:bodyPr/>
        <a:lstStyle/>
        <a:p>
          <a:endParaRPr lang="en-US"/>
        </a:p>
      </dgm:t>
    </dgm:pt>
    <dgm:pt modelId="{0E0E3D20-F8A4-4948-852E-07807DE6241F}" type="parTrans" cxnId="{FB2ECACC-E2BA-403A-9939-DFD5301FB021}">
      <dgm:prSet/>
      <dgm:spPr/>
      <dgm:t>
        <a:bodyPr/>
        <a:lstStyle/>
        <a:p>
          <a:endParaRPr lang="en-US"/>
        </a:p>
      </dgm:t>
    </dgm:pt>
    <dgm:pt modelId="{A52EBCC7-1CB5-4EAE-BF1A-5FA1E7CE3D22}">
      <dgm:prSet/>
      <dgm:spPr/>
      <dgm:t>
        <a:bodyPr/>
        <a:lstStyle/>
        <a:p>
          <a:pPr algn="l"/>
          <a:r>
            <a:rPr lang="en-US" dirty="0"/>
            <a:t>Provide drivers with multiple parking options</a:t>
          </a:r>
        </a:p>
      </dgm:t>
    </dgm:pt>
    <dgm:pt modelId="{720A61DA-5224-4BD4-B3D7-3262D59D00DC}" type="sibTrans" cxnId="{FDBDAB42-6E26-4DAE-AE74-E6680D009727}">
      <dgm:prSet/>
      <dgm:spPr/>
      <dgm:t>
        <a:bodyPr/>
        <a:lstStyle/>
        <a:p>
          <a:endParaRPr lang="en-US"/>
        </a:p>
      </dgm:t>
    </dgm:pt>
    <dgm:pt modelId="{B56535E8-F47C-472D-9F20-28A05E88274B}" type="parTrans" cxnId="{FDBDAB42-6E26-4DAE-AE74-E6680D009727}">
      <dgm:prSet/>
      <dgm:spPr/>
      <dgm:t>
        <a:bodyPr/>
        <a:lstStyle/>
        <a:p>
          <a:endParaRPr lang="en-US"/>
        </a:p>
      </dgm:t>
    </dgm:pt>
    <dgm:pt modelId="{4E431AAE-5B95-4FAD-A0BF-12EB35EC8248}" type="pres">
      <dgm:prSet presAssocID="{D60656CA-76BF-4C1E-AD90-B58653985E86}" presName="linear" presStyleCnt="0">
        <dgm:presLayoutVars>
          <dgm:dir/>
          <dgm:animLvl val="lvl"/>
          <dgm:resizeHandles val="exact"/>
        </dgm:presLayoutVars>
      </dgm:prSet>
      <dgm:spPr/>
    </dgm:pt>
    <dgm:pt modelId="{F32CD7C6-9E80-4FD7-BAE5-19509C1B5639}" type="pres">
      <dgm:prSet presAssocID="{342CD6CC-9248-4999-B39A-84D42D3576DA}" presName="parentLin" presStyleCnt="0"/>
      <dgm:spPr/>
    </dgm:pt>
    <dgm:pt modelId="{B442993E-81BB-41DC-A5F9-C6E5609350F0}" type="pres">
      <dgm:prSet presAssocID="{342CD6CC-9248-4999-B39A-84D42D3576DA}" presName="parentLeftMargin" presStyleLbl="node1" presStyleIdx="0" presStyleCnt="4"/>
      <dgm:spPr/>
    </dgm:pt>
    <dgm:pt modelId="{DB8B38C7-50F2-444B-B966-52BD67F66455}" type="pres">
      <dgm:prSet presAssocID="{342CD6CC-9248-4999-B39A-84D42D3576DA}" presName="parentText" presStyleLbl="node1" presStyleIdx="0" presStyleCnt="4">
        <dgm:presLayoutVars>
          <dgm:chMax val="0"/>
          <dgm:bulletEnabled val="1"/>
        </dgm:presLayoutVars>
      </dgm:prSet>
      <dgm:spPr/>
    </dgm:pt>
    <dgm:pt modelId="{2FCD0922-6D57-47FE-BA14-860EC14EE3D6}" type="pres">
      <dgm:prSet presAssocID="{342CD6CC-9248-4999-B39A-84D42D3576DA}" presName="negativeSpace" presStyleCnt="0"/>
      <dgm:spPr/>
    </dgm:pt>
    <dgm:pt modelId="{838523B1-4104-4086-876E-C1A030155D2C}" type="pres">
      <dgm:prSet presAssocID="{342CD6CC-9248-4999-B39A-84D42D3576DA}" presName="childText" presStyleLbl="conFgAcc1" presStyleIdx="0" presStyleCnt="4">
        <dgm:presLayoutVars>
          <dgm:bulletEnabled val="1"/>
        </dgm:presLayoutVars>
      </dgm:prSet>
      <dgm:spPr/>
    </dgm:pt>
    <dgm:pt modelId="{F6A02DB1-C0B6-4B19-8085-FD5A6CC6C6E5}" type="pres">
      <dgm:prSet presAssocID="{3CAA5167-EB41-4450-A71C-AD729C4BA250}" presName="spaceBetweenRectangles" presStyleCnt="0"/>
      <dgm:spPr/>
    </dgm:pt>
    <dgm:pt modelId="{09BF5D16-D0EF-446E-8BC9-5C76F4052E32}" type="pres">
      <dgm:prSet presAssocID="{184BC020-876E-47EC-9679-C854E7477DF3}" presName="parentLin" presStyleCnt="0"/>
      <dgm:spPr/>
    </dgm:pt>
    <dgm:pt modelId="{F9ADFBB1-21C4-4538-9D48-4CAF6986A99B}" type="pres">
      <dgm:prSet presAssocID="{184BC020-876E-47EC-9679-C854E7477DF3}" presName="parentLeftMargin" presStyleLbl="node1" presStyleIdx="0" presStyleCnt="4"/>
      <dgm:spPr/>
    </dgm:pt>
    <dgm:pt modelId="{DD7F0B56-39CF-4CED-8473-9BF70520AE43}" type="pres">
      <dgm:prSet presAssocID="{184BC020-876E-47EC-9679-C854E7477DF3}" presName="parentText" presStyleLbl="node1" presStyleIdx="1" presStyleCnt="4">
        <dgm:presLayoutVars>
          <dgm:chMax val="0"/>
          <dgm:bulletEnabled val="1"/>
        </dgm:presLayoutVars>
      </dgm:prSet>
      <dgm:spPr/>
    </dgm:pt>
    <dgm:pt modelId="{19671D5C-7270-413F-A71C-0C55B6592BF3}" type="pres">
      <dgm:prSet presAssocID="{184BC020-876E-47EC-9679-C854E7477DF3}" presName="negativeSpace" presStyleCnt="0"/>
      <dgm:spPr/>
    </dgm:pt>
    <dgm:pt modelId="{C2019CFD-C78F-42F0-945A-56F0B7CCD721}" type="pres">
      <dgm:prSet presAssocID="{184BC020-876E-47EC-9679-C854E7477DF3}" presName="childText" presStyleLbl="conFgAcc1" presStyleIdx="1" presStyleCnt="4">
        <dgm:presLayoutVars>
          <dgm:bulletEnabled val="1"/>
        </dgm:presLayoutVars>
      </dgm:prSet>
      <dgm:spPr/>
    </dgm:pt>
    <dgm:pt modelId="{8D42BF60-90A6-4870-9349-0051B54512DB}" type="pres">
      <dgm:prSet presAssocID="{09F06F3A-5C43-47AB-AD29-97F8131A73EC}" presName="spaceBetweenRectangles" presStyleCnt="0"/>
      <dgm:spPr/>
    </dgm:pt>
    <dgm:pt modelId="{B39D21EC-8BF2-40CE-AA81-CCFF7DC4790E}" type="pres">
      <dgm:prSet presAssocID="{62697884-8810-4B29-86FD-69EF8DFBF1E2}" presName="parentLin" presStyleCnt="0"/>
      <dgm:spPr/>
    </dgm:pt>
    <dgm:pt modelId="{DDD550EB-6F03-456E-895A-6792ABAD2268}" type="pres">
      <dgm:prSet presAssocID="{62697884-8810-4B29-86FD-69EF8DFBF1E2}" presName="parentLeftMargin" presStyleLbl="node1" presStyleIdx="1" presStyleCnt="4"/>
      <dgm:spPr/>
    </dgm:pt>
    <dgm:pt modelId="{89EA80E8-1BA2-4AC0-90A1-384952703191}" type="pres">
      <dgm:prSet presAssocID="{62697884-8810-4B29-86FD-69EF8DFBF1E2}" presName="parentText" presStyleLbl="node1" presStyleIdx="2" presStyleCnt="4">
        <dgm:presLayoutVars>
          <dgm:chMax val="0"/>
          <dgm:bulletEnabled val="1"/>
        </dgm:presLayoutVars>
      </dgm:prSet>
      <dgm:spPr/>
    </dgm:pt>
    <dgm:pt modelId="{74D5BF0A-BC82-4808-B738-F9AC119ED665}" type="pres">
      <dgm:prSet presAssocID="{62697884-8810-4B29-86FD-69EF8DFBF1E2}" presName="negativeSpace" presStyleCnt="0"/>
      <dgm:spPr/>
    </dgm:pt>
    <dgm:pt modelId="{F63D4B19-E70B-4BD3-BDCD-FFA3FACED124}" type="pres">
      <dgm:prSet presAssocID="{62697884-8810-4B29-86FD-69EF8DFBF1E2}" presName="childText" presStyleLbl="conFgAcc1" presStyleIdx="2" presStyleCnt="4">
        <dgm:presLayoutVars>
          <dgm:bulletEnabled val="1"/>
        </dgm:presLayoutVars>
      </dgm:prSet>
      <dgm:spPr/>
    </dgm:pt>
    <dgm:pt modelId="{3E27D281-1F57-4881-BC71-05093A07F56B}" type="pres">
      <dgm:prSet presAssocID="{9FA029B1-9731-496A-B542-2661D0C99E11}" presName="spaceBetweenRectangles" presStyleCnt="0"/>
      <dgm:spPr/>
    </dgm:pt>
    <dgm:pt modelId="{DDF4B600-AE95-4C79-8E28-DE29885FE5AF}" type="pres">
      <dgm:prSet presAssocID="{A52EBCC7-1CB5-4EAE-BF1A-5FA1E7CE3D22}" presName="parentLin" presStyleCnt="0"/>
      <dgm:spPr/>
    </dgm:pt>
    <dgm:pt modelId="{207CD6FD-8BB2-4D09-A723-32E023EEB69B}" type="pres">
      <dgm:prSet presAssocID="{A52EBCC7-1CB5-4EAE-BF1A-5FA1E7CE3D22}" presName="parentLeftMargin" presStyleLbl="node1" presStyleIdx="2" presStyleCnt="4"/>
      <dgm:spPr/>
    </dgm:pt>
    <dgm:pt modelId="{EAC6084F-EB53-4A66-8FC2-D927BB16370D}" type="pres">
      <dgm:prSet presAssocID="{A52EBCC7-1CB5-4EAE-BF1A-5FA1E7CE3D22}" presName="parentText" presStyleLbl="node1" presStyleIdx="3" presStyleCnt="4">
        <dgm:presLayoutVars>
          <dgm:chMax val="0"/>
          <dgm:bulletEnabled val="1"/>
        </dgm:presLayoutVars>
      </dgm:prSet>
      <dgm:spPr/>
    </dgm:pt>
    <dgm:pt modelId="{5BBFDCEF-6535-48BA-BE3A-E6199C9AF80F}" type="pres">
      <dgm:prSet presAssocID="{A52EBCC7-1CB5-4EAE-BF1A-5FA1E7CE3D22}" presName="negativeSpace" presStyleCnt="0"/>
      <dgm:spPr/>
    </dgm:pt>
    <dgm:pt modelId="{18302ADA-630B-4D9D-9326-945AED81A00E}" type="pres">
      <dgm:prSet presAssocID="{A52EBCC7-1CB5-4EAE-BF1A-5FA1E7CE3D22}" presName="childText" presStyleLbl="conFgAcc1" presStyleIdx="3" presStyleCnt="4">
        <dgm:presLayoutVars>
          <dgm:bulletEnabled val="1"/>
        </dgm:presLayoutVars>
      </dgm:prSet>
      <dgm:spPr/>
    </dgm:pt>
  </dgm:ptLst>
  <dgm:cxnLst>
    <dgm:cxn modelId="{C67AAE12-A902-43D4-A167-F84CF35ED515}" srcId="{D60656CA-76BF-4C1E-AD90-B58653985E86}" destId="{342CD6CC-9248-4999-B39A-84D42D3576DA}" srcOrd="0" destOrd="0" parTransId="{3C7278FD-FEFB-4865-8137-5079CDAAF664}" sibTransId="{3CAA5167-EB41-4450-A71C-AD729C4BA250}"/>
    <dgm:cxn modelId="{C7E4F815-E814-4D50-85A7-70BF57407D59}" type="presOf" srcId="{342CD6CC-9248-4999-B39A-84D42D3576DA}" destId="{DB8B38C7-50F2-444B-B966-52BD67F66455}" srcOrd="1" destOrd="0" presId="urn:microsoft.com/office/officeart/2005/8/layout/list1"/>
    <dgm:cxn modelId="{0F1D6324-E30A-4BEB-91E7-0A6C6344720E}" srcId="{D60656CA-76BF-4C1E-AD90-B58653985E86}" destId="{184BC020-876E-47EC-9679-C854E7477DF3}" srcOrd="1" destOrd="0" parTransId="{5F9490D9-3E63-458D-98C3-E83BE2E48A04}" sibTransId="{09F06F3A-5C43-47AB-AD29-97F8131A73EC}"/>
    <dgm:cxn modelId="{124F1836-C7AC-4316-981A-0CCC752EFB41}" type="presOf" srcId="{62697884-8810-4B29-86FD-69EF8DFBF1E2}" destId="{DDD550EB-6F03-456E-895A-6792ABAD2268}" srcOrd="0" destOrd="0" presId="urn:microsoft.com/office/officeart/2005/8/layout/list1"/>
    <dgm:cxn modelId="{9C2F9A5C-35F5-4C05-9391-34185143EB43}" type="presOf" srcId="{A52EBCC7-1CB5-4EAE-BF1A-5FA1E7CE3D22}" destId="{EAC6084F-EB53-4A66-8FC2-D927BB16370D}" srcOrd="1" destOrd="0" presId="urn:microsoft.com/office/officeart/2005/8/layout/list1"/>
    <dgm:cxn modelId="{FDBDAB42-6E26-4DAE-AE74-E6680D009727}" srcId="{D60656CA-76BF-4C1E-AD90-B58653985E86}" destId="{A52EBCC7-1CB5-4EAE-BF1A-5FA1E7CE3D22}" srcOrd="3" destOrd="0" parTransId="{B56535E8-F47C-472D-9F20-28A05E88274B}" sibTransId="{720A61DA-5224-4BD4-B3D7-3262D59D00DC}"/>
    <dgm:cxn modelId="{3BDECD76-A58C-4767-8A15-48E9EDF524AE}" type="presOf" srcId="{D60656CA-76BF-4C1E-AD90-B58653985E86}" destId="{4E431AAE-5B95-4FAD-A0BF-12EB35EC8248}" srcOrd="0" destOrd="0" presId="urn:microsoft.com/office/officeart/2005/8/layout/list1"/>
    <dgm:cxn modelId="{B308DA5A-11BE-4188-BB25-E384699960FC}" type="presOf" srcId="{342CD6CC-9248-4999-B39A-84D42D3576DA}" destId="{B442993E-81BB-41DC-A5F9-C6E5609350F0}" srcOrd="0" destOrd="0" presId="urn:microsoft.com/office/officeart/2005/8/layout/list1"/>
    <dgm:cxn modelId="{44625189-9BA5-4313-9391-D08198BA493F}" type="presOf" srcId="{184BC020-876E-47EC-9679-C854E7477DF3}" destId="{F9ADFBB1-21C4-4538-9D48-4CAF6986A99B}" srcOrd="0" destOrd="0" presId="urn:microsoft.com/office/officeart/2005/8/layout/list1"/>
    <dgm:cxn modelId="{E17A08A5-8591-405E-9ED6-ECCEB1D8376C}" type="presOf" srcId="{62697884-8810-4B29-86FD-69EF8DFBF1E2}" destId="{89EA80E8-1BA2-4AC0-90A1-384952703191}" srcOrd="1" destOrd="0" presId="urn:microsoft.com/office/officeart/2005/8/layout/list1"/>
    <dgm:cxn modelId="{FB2ECACC-E2BA-403A-9939-DFD5301FB021}" srcId="{D60656CA-76BF-4C1E-AD90-B58653985E86}" destId="{62697884-8810-4B29-86FD-69EF8DFBF1E2}" srcOrd="2" destOrd="0" parTransId="{0E0E3D20-F8A4-4948-852E-07807DE6241F}" sibTransId="{9FA029B1-9731-496A-B542-2661D0C99E11}"/>
    <dgm:cxn modelId="{FB5835DA-51EC-4F8D-B360-BCE646FC4F55}" type="presOf" srcId="{184BC020-876E-47EC-9679-C854E7477DF3}" destId="{DD7F0B56-39CF-4CED-8473-9BF70520AE43}" srcOrd="1" destOrd="0" presId="urn:microsoft.com/office/officeart/2005/8/layout/list1"/>
    <dgm:cxn modelId="{97CC2CE6-A3BA-41C8-95B4-0A67B8A32EE0}" type="presOf" srcId="{A52EBCC7-1CB5-4EAE-BF1A-5FA1E7CE3D22}" destId="{207CD6FD-8BB2-4D09-A723-32E023EEB69B}" srcOrd="0" destOrd="0" presId="urn:microsoft.com/office/officeart/2005/8/layout/list1"/>
    <dgm:cxn modelId="{0B2EA1F2-A5FC-4F7B-B441-A19024730488}" type="presParOf" srcId="{4E431AAE-5B95-4FAD-A0BF-12EB35EC8248}" destId="{F32CD7C6-9E80-4FD7-BAE5-19509C1B5639}" srcOrd="0" destOrd="0" presId="urn:microsoft.com/office/officeart/2005/8/layout/list1"/>
    <dgm:cxn modelId="{0DAADF35-85FA-429C-8BA9-BF3D2365308B}" type="presParOf" srcId="{F32CD7C6-9E80-4FD7-BAE5-19509C1B5639}" destId="{B442993E-81BB-41DC-A5F9-C6E5609350F0}" srcOrd="0" destOrd="0" presId="urn:microsoft.com/office/officeart/2005/8/layout/list1"/>
    <dgm:cxn modelId="{FA9C94AE-87AC-40AF-A918-E37493545ADD}" type="presParOf" srcId="{F32CD7C6-9E80-4FD7-BAE5-19509C1B5639}" destId="{DB8B38C7-50F2-444B-B966-52BD67F66455}" srcOrd="1" destOrd="0" presId="urn:microsoft.com/office/officeart/2005/8/layout/list1"/>
    <dgm:cxn modelId="{1BD88827-EB56-44AA-94B6-76A8730306C5}" type="presParOf" srcId="{4E431AAE-5B95-4FAD-A0BF-12EB35EC8248}" destId="{2FCD0922-6D57-47FE-BA14-860EC14EE3D6}" srcOrd="1" destOrd="0" presId="urn:microsoft.com/office/officeart/2005/8/layout/list1"/>
    <dgm:cxn modelId="{FFA19710-106C-4C7D-9ADC-2906FEC55889}" type="presParOf" srcId="{4E431AAE-5B95-4FAD-A0BF-12EB35EC8248}" destId="{838523B1-4104-4086-876E-C1A030155D2C}" srcOrd="2" destOrd="0" presId="urn:microsoft.com/office/officeart/2005/8/layout/list1"/>
    <dgm:cxn modelId="{CA533925-D247-41AD-BDF4-970A27BE2FB6}" type="presParOf" srcId="{4E431AAE-5B95-4FAD-A0BF-12EB35EC8248}" destId="{F6A02DB1-C0B6-4B19-8085-FD5A6CC6C6E5}" srcOrd="3" destOrd="0" presId="urn:microsoft.com/office/officeart/2005/8/layout/list1"/>
    <dgm:cxn modelId="{C3098966-74E9-478B-8E2D-170A38583B89}" type="presParOf" srcId="{4E431AAE-5B95-4FAD-A0BF-12EB35EC8248}" destId="{09BF5D16-D0EF-446E-8BC9-5C76F4052E32}" srcOrd="4" destOrd="0" presId="urn:microsoft.com/office/officeart/2005/8/layout/list1"/>
    <dgm:cxn modelId="{FC1AC8E6-9483-453D-A986-090AFF8A4E46}" type="presParOf" srcId="{09BF5D16-D0EF-446E-8BC9-5C76F4052E32}" destId="{F9ADFBB1-21C4-4538-9D48-4CAF6986A99B}" srcOrd="0" destOrd="0" presId="urn:microsoft.com/office/officeart/2005/8/layout/list1"/>
    <dgm:cxn modelId="{B699FD2A-7E74-4E0E-AA2B-B0ED3C3F85A9}" type="presParOf" srcId="{09BF5D16-D0EF-446E-8BC9-5C76F4052E32}" destId="{DD7F0B56-39CF-4CED-8473-9BF70520AE43}" srcOrd="1" destOrd="0" presId="urn:microsoft.com/office/officeart/2005/8/layout/list1"/>
    <dgm:cxn modelId="{A247260A-5285-4571-BBEA-8A8059DD63C8}" type="presParOf" srcId="{4E431AAE-5B95-4FAD-A0BF-12EB35EC8248}" destId="{19671D5C-7270-413F-A71C-0C55B6592BF3}" srcOrd="5" destOrd="0" presId="urn:microsoft.com/office/officeart/2005/8/layout/list1"/>
    <dgm:cxn modelId="{8B644790-BD5A-43D3-AE1B-6A5CAB0DE0FF}" type="presParOf" srcId="{4E431AAE-5B95-4FAD-A0BF-12EB35EC8248}" destId="{C2019CFD-C78F-42F0-945A-56F0B7CCD721}" srcOrd="6" destOrd="0" presId="urn:microsoft.com/office/officeart/2005/8/layout/list1"/>
    <dgm:cxn modelId="{A9C90FFF-26CC-4219-B8BE-FBA890A51F25}" type="presParOf" srcId="{4E431AAE-5B95-4FAD-A0BF-12EB35EC8248}" destId="{8D42BF60-90A6-4870-9349-0051B54512DB}" srcOrd="7" destOrd="0" presId="urn:microsoft.com/office/officeart/2005/8/layout/list1"/>
    <dgm:cxn modelId="{AD9C0802-C6B0-4887-A664-003CB35185D1}" type="presParOf" srcId="{4E431AAE-5B95-4FAD-A0BF-12EB35EC8248}" destId="{B39D21EC-8BF2-40CE-AA81-CCFF7DC4790E}" srcOrd="8" destOrd="0" presId="urn:microsoft.com/office/officeart/2005/8/layout/list1"/>
    <dgm:cxn modelId="{922E38E7-54C6-4054-ACB4-F74D0CCC32BE}" type="presParOf" srcId="{B39D21EC-8BF2-40CE-AA81-CCFF7DC4790E}" destId="{DDD550EB-6F03-456E-895A-6792ABAD2268}" srcOrd="0" destOrd="0" presId="urn:microsoft.com/office/officeart/2005/8/layout/list1"/>
    <dgm:cxn modelId="{A4027054-B7A9-4F51-AB0B-6BE9E1B8D98B}" type="presParOf" srcId="{B39D21EC-8BF2-40CE-AA81-CCFF7DC4790E}" destId="{89EA80E8-1BA2-4AC0-90A1-384952703191}" srcOrd="1" destOrd="0" presId="urn:microsoft.com/office/officeart/2005/8/layout/list1"/>
    <dgm:cxn modelId="{39C6F8E6-C7CF-496C-A91B-FCE642AD5467}" type="presParOf" srcId="{4E431AAE-5B95-4FAD-A0BF-12EB35EC8248}" destId="{74D5BF0A-BC82-4808-B738-F9AC119ED665}" srcOrd="9" destOrd="0" presId="urn:microsoft.com/office/officeart/2005/8/layout/list1"/>
    <dgm:cxn modelId="{DCD1C9E3-376C-454F-B253-3488C173DF69}" type="presParOf" srcId="{4E431AAE-5B95-4FAD-A0BF-12EB35EC8248}" destId="{F63D4B19-E70B-4BD3-BDCD-FFA3FACED124}" srcOrd="10" destOrd="0" presId="urn:microsoft.com/office/officeart/2005/8/layout/list1"/>
    <dgm:cxn modelId="{7CA0296C-6F10-445E-9296-C4CCD8B2C71E}" type="presParOf" srcId="{4E431AAE-5B95-4FAD-A0BF-12EB35EC8248}" destId="{3E27D281-1F57-4881-BC71-05093A07F56B}" srcOrd="11" destOrd="0" presId="urn:microsoft.com/office/officeart/2005/8/layout/list1"/>
    <dgm:cxn modelId="{14F614A3-B331-4BF5-B81E-68AABD7B85BA}" type="presParOf" srcId="{4E431AAE-5B95-4FAD-A0BF-12EB35EC8248}" destId="{DDF4B600-AE95-4C79-8E28-DE29885FE5AF}" srcOrd="12" destOrd="0" presId="urn:microsoft.com/office/officeart/2005/8/layout/list1"/>
    <dgm:cxn modelId="{F14021EC-357F-4BF7-BB48-B6ECE7E0A0BA}" type="presParOf" srcId="{DDF4B600-AE95-4C79-8E28-DE29885FE5AF}" destId="{207CD6FD-8BB2-4D09-A723-32E023EEB69B}" srcOrd="0" destOrd="0" presId="urn:microsoft.com/office/officeart/2005/8/layout/list1"/>
    <dgm:cxn modelId="{B5F007F0-38AC-4538-B7FE-5E902AA92694}" type="presParOf" srcId="{DDF4B600-AE95-4C79-8E28-DE29885FE5AF}" destId="{EAC6084F-EB53-4A66-8FC2-D927BB16370D}" srcOrd="1" destOrd="0" presId="urn:microsoft.com/office/officeart/2005/8/layout/list1"/>
    <dgm:cxn modelId="{C1C1D29F-1DFB-4BB0-B370-ED52456D8ADD}" type="presParOf" srcId="{4E431AAE-5B95-4FAD-A0BF-12EB35EC8248}" destId="{5BBFDCEF-6535-48BA-BE3A-E6199C9AF80F}" srcOrd="13" destOrd="0" presId="urn:microsoft.com/office/officeart/2005/8/layout/list1"/>
    <dgm:cxn modelId="{A162D69B-D59B-4D48-8D99-0CCCD55BC7E7}" type="presParOf" srcId="{4E431AAE-5B95-4FAD-A0BF-12EB35EC8248}" destId="{18302ADA-630B-4D9D-9326-945AED81A00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E9FA7-8DFA-41D4-962B-8763550B36C8}" type="doc">
      <dgm:prSet loTypeId="urn:microsoft.com/office/officeart/2005/8/layout/matrix3" loCatId="matrix" qsTypeId="urn:microsoft.com/office/officeart/2005/8/quickstyle/simple2" qsCatId="simple" csTypeId="urn:microsoft.com/office/officeart/2005/8/colors/accent0_2" csCatId="mainScheme"/>
      <dgm:spPr/>
      <dgm:t>
        <a:bodyPr/>
        <a:lstStyle/>
        <a:p>
          <a:endParaRPr lang="en-US"/>
        </a:p>
      </dgm:t>
    </dgm:pt>
    <dgm:pt modelId="{A151DA68-B163-4295-B4FC-E9D39C7F8125}">
      <dgm:prSet custT="1"/>
      <dgm:spPr/>
      <dgm:t>
        <a:bodyPr/>
        <a:lstStyle/>
        <a:p>
          <a:r>
            <a:rPr lang="en-US" sz="1600"/>
            <a:t>Desired Impacts</a:t>
          </a:r>
        </a:p>
      </dgm:t>
    </dgm:pt>
    <dgm:pt modelId="{C5929860-4780-4167-A6A9-055B4E3E6282}" type="parTrans" cxnId="{707B9B2D-F404-4EA0-899E-FAED3AC86096}">
      <dgm:prSet/>
      <dgm:spPr/>
      <dgm:t>
        <a:bodyPr/>
        <a:lstStyle/>
        <a:p>
          <a:endParaRPr lang="en-US" sz="1800"/>
        </a:p>
      </dgm:t>
    </dgm:pt>
    <dgm:pt modelId="{7D10DAD4-8C06-4812-AEA6-BC24A4AAD497}" type="sibTrans" cxnId="{707B9B2D-F404-4EA0-899E-FAED3AC86096}">
      <dgm:prSet/>
      <dgm:spPr/>
      <dgm:t>
        <a:bodyPr/>
        <a:lstStyle/>
        <a:p>
          <a:endParaRPr lang="en-US" sz="1800"/>
        </a:p>
      </dgm:t>
    </dgm:pt>
    <dgm:pt modelId="{D3B2D41E-2FCF-4E53-8351-19D0B029FF27}">
      <dgm:prSet custT="1"/>
      <dgm:spPr/>
      <dgm:t>
        <a:bodyPr/>
        <a:lstStyle/>
        <a:p>
          <a:r>
            <a:rPr lang="en-US" sz="1600"/>
            <a:t>Implementable Strategies</a:t>
          </a:r>
        </a:p>
      </dgm:t>
    </dgm:pt>
    <dgm:pt modelId="{8020C524-C657-494C-8C00-8ACA69751A7B}" type="parTrans" cxnId="{AA6FC8A0-603B-433B-B34F-F0C6C8E4D7DC}">
      <dgm:prSet/>
      <dgm:spPr/>
      <dgm:t>
        <a:bodyPr/>
        <a:lstStyle/>
        <a:p>
          <a:endParaRPr lang="en-US" sz="1800"/>
        </a:p>
      </dgm:t>
    </dgm:pt>
    <dgm:pt modelId="{428580EA-8764-45D6-BBBD-F2163ABD7E61}" type="sibTrans" cxnId="{AA6FC8A0-603B-433B-B34F-F0C6C8E4D7DC}">
      <dgm:prSet/>
      <dgm:spPr/>
      <dgm:t>
        <a:bodyPr/>
        <a:lstStyle/>
        <a:p>
          <a:endParaRPr lang="en-US" sz="1800"/>
        </a:p>
      </dgm:t>
    </dgm:pt>
    <dgm:pt modelId="{72F2A7B6-6E98-454A-A9FB-AD23B7A37CD3}">
      <dgm:prSet custT="1"/>
      <dgm:spPr/>
      <dgm:t>
        <a:bodyPr/>
        <a:lstStyle/>
        <a:p>
          <a:r>
            <a:rPr lang="en-US" sz="1600"/>
            <a:t>Stakeholder Engagement</a:t>
          </a:r>
        </a:p>
      </dgm:t>
    </dgm:pt>
    <dgm:pt modelId="{A111FC10-BFC7-48C8-B74A-E65B2850308F}" type="parTrans" cxnId="{3DA3530B-7EB2-4E06-BB60-E3FC4F02655F}">
      <dgm:prSet/>
      <dgm:spPr/>
      <dgm:t>
        <a:bodyPr/>
        <a:lstStyle/>
        <a:p>
          <a:endParaRPr lang="en-US" sz="1800"/>
        </a:p>
      </dgm:t>
    </dgm:pt>
    <dgm:pt modelId="{DC9D23F4-90D2-49AB-9003-ACCB4DB791F8}" type="sibTrans" cxnId="{3DA3530B-7EB2-4E06-BB60-E3FC4F02655F}">
      <dgm:prSet/>
      <dgm:spPr/>
      <dgm:t>
        <a:bodyPr/>
        <a:lstStyle/>
        <a:p>
          <a:endParaRPr lang="en-US" sz="1800"/>
        </a:p>
      </dgm:t>
    </dgm:pt>
    <dgm:pt modelId="{E0198D3B-1372-43C2-9EC0-790186BE3EBC}">
      <dgm:prSet custT="1"/>
      <dgm:spPr/>
      <dgm:t>
        <a:bodyPr/>
        <a:lstStyle/>
        <a:p>
          <a:r>
            <a:rPr lang="en-US" sz="1600"/>
            <a:t>Define Roles and Responsibilities</a:t>
          </a:r>
        </a:p>
      </dgm:t>
    </dgm:pt>
    <dgm:pt modelId="{AB3BA3D8-0A59-4D47-ABED-0CA7FF0D9428}" type="parTrans" cxnId="{43EA5331-E39D-4B78-BF5A-6B66AF7C8620}">
      <dgm:prSet/>
      <dgm:spPr/>
      <dgm:t>
        <a:bodyPr/>
        <a:lstStyle/>
        <a:p>
          <a:endParaRPr lang="en-US" sz="1800"/>
        </a:p>
      </dgm:t>
    </dgm:pt>
    <dgm:pt modelId="{C481FD43-2738-47C0-8032-A643CD01E818}" type="sibTrans" cxnId="{43EA5331-E39D-4B78-BF5A-6B66AF7C8620}">
      <dgm:prSet/>
      <dgm:spPr/>
      <dgm:t>
        <a:bodyPr/>
        <a:lstStyle/>
        <a:p>
          <a:endParaRPr lang="en-US" sz="1800"/>
        </a:p>
      </dgm:t>
    </dgm:pt>
    <dgm:pt modelId="{65844618-8E4D-4B1D-B5E4-7D2ACC8221EC}" type="pres">
      <dgm:prSet presAssocID="{ADFE9FA7-8DFA-41D4-962B-8763550B36C8}" presName="matrix" presStyleCnt="0">
        <dgm:presLayoutVars>
          <dgm:chMax val="1"/>
          <dgm:dir/>
          <dgm:resizeHandles val="exact"/>
        </dgm:presLayoutVars>
      </dgm:prSet>
      <dgm:spPr/>
    </dgm:pt>
    <dgm:pt modelId="{989A33F3-991A-4C8B-A06C-E86AB7F2FF37}" type="pres">
      <dgm:prSet presAssocID="{ADFE9FA7-8DFA-41D4-962B-8763550B36C8}" presName="diamond" presStyleLbl="bgShp" presStyleIdx="0" presStyleCnt="1"/>
      <dgm:spPr/>
    </dgm:pt>
    <dgm:pt modelId="{9C4BE564-A0E2-4FB7-A850-55961089939F}" type="pres">
      <dgm:prSet presAssocID="{ADFE9FA7-8DFA-41D4-962B-8763550B36C8}" presName="quad1" presStyleLbl="node1" presStyleIdx="0" presStyleCnt="4">
        <dgm:presLayoutVars>
          <dgm:chMax val="0"/>
          <dgm:chPref val="0"/>
          <dgm:bulletEnabled val="1"/>
        </dgm:presLayoutVars>
      </dgm:prSet>
      <dgm:spPr/>
    </dgm:pt>
    <dgm:pt modelId="{A90734DA-DEFD-45E6-B7B6-F587F98E95D1}" type="pres">
      <dgm:prSet presAssocID="{ADFE9FA7-8DFA-41D4-962B-8763550B36C8}" presName="quad2" presStyleLbl="node1" presStyleIdx="1" presStyleCnt="4">
        <dgm:presLayoutVars>
          <dgm:chMax val="0"/>
          <dgm:chPref val="0"/>
          <dgm:bulletEnabled val="1"/>
        </dgm:presLayoutVars>
      </dgm:prSet>
      <dgm:spPr/>
    </dgm:pt>
    <dgm:pt modelId="{654DBC75-C96B-49C6-A15A-5B515093DAAE}" type="pres">
      <dgm:prSet presAssocID="{ADFE9FA7-8DFA-41D4-962B-8763550B36C8}" presName="quad3" presStyleLbl="node1" presStyleIdx="2" presStyleCnt="4">
        <dgm:presLayoutVars>
          <dgm:chMax val="0"/>
          <dgm:chPref val="0"/>
          <dgm:bulletEnabled val="1"/>
        </dgm:presLayoutVars>
      </dgm:prSet>
      <dgm:spPr/>
    </dgm:pt>
    <dgm:pt modelId="{817DC164-3E64-4CCE-BDF5-0366FDD8E8F7}" type="pres">
      <dgm:prSet presAssocID="{ADFE9FA7-8DFA-41D4-962B-8763550B36C8}" presName="quad4" presStyleLbl="node1" presStyleIdx="3" presStyleCnt="4">
        <dgm:presLayoutVars>
          <dgm:chMax val="0"/>
          <dgm:chPref val="0"/>
          <dgm:bulletEnabled val="1"/>
        </dgm:presLayoutVars>
      </dgm:prSet>
      <dgm:spPr/>
    </dgm:pt>
  </dgm:ptLst>
  <dgm:cxnLst>
    <dgm:cxn modelId="{3DA3530B-7EB2-4E06-BB60-E3FC4F02655F}" srcId="{ADFE9FA7-8DFA-41D4-962B-8763550B36C8}" destId="{72F2A7B6-6E98-454A-A9FB-AD23B7A37CD3}" srcOrd="2" destOrd="0" parTransId="{A111FC10-BFC7-48C8-B74A-E65B2850308F}" sibTransId="{DC9D23F4-90D2-49AB-9003-ACCB4DB791F8}"/>
    <dgm:cxn modelId="{707B9B2D-F404-4EA0-899E-FAED3AC86096}" srcId="{ADFE9FA7-8DFA-41D4-962B-8763550B36C8}" destId="{A151DA68-B163-4295-B4FC-E9D39C7F8125}" srcOrd="0" destOrd="0" parTransId="{C5929860-4780-4167-A6A9-055B4E3E6282}" sibTransId="{7D10DAD4-8C06-4812-AEA6-BC24A4AAD497}"/>
    <dgm:cxn modelId="{D1A3C02D-8775-46A1-9D94-33873CEE57FA}" type="presOf" srcId="{72F2A7B6-6E98-454A-A9FB-AD23B7A37CD3}" destId="{654DBC75-C96B-49C6-A15A-5B515093DAAE}" srcOrd="0" destOrd="0" presId="urn:microsoft.com/office/officeart/2005/8/layout/matrix3"/>
    <dgm:cxn modelId="{43EA5331-E39D-4B78-BF5A-6B66AF7C8620}" srcId="{ADFE9FA7-8DFA-41D4-962B-8763550B36C8}" destId="{E0198D3B-1372-43C2-9EC0-790186BE3EBC}" srcOrd="3" destOrd="0" parTransId="{AB3BA3D8-0A59-4D47-ABED-0CA7FF0D9428}" sibTransId="{C481FD43-2738-47C0-8032-A643CD01E818}"/>
    <dgm:cxn modelId="{FCAD5782-9A6A-4975-BAC3-0EFC9359D1EA}" type="presOf" srcId="{E0198D3B-1372-43C2-9EC0-790186BE3EBC}" destId="{817DC164-3E64-4CCE-BDF5-0366FDD8E8F7}" srcOrd="0" destOrd="0" presId="urn:microsoft.com/office/officeart/2005/8/layout/matrix3"/>
    <dgm:cxn modelId="{9EF7F88A-80A6-413F-BD53-52BA713064C1}" type="presOf" srcId="{A151DA68-B163-4295-B4FC-E9D39C7F8125}" destId="{9C4BE564-A0E2-4FB7-A850-55961089939F}" srcOrd="0" destOrd="0" presId="urn:microsoft.com/office/officeart/2005/8/layout/matrix3"/>
    <dgm:cxn modelId="{AA6FC8A0-603B-433B-B34F-F0C6C8E4D7DC}" srcId="{ADFE9FA7-8DFA-41D4-962B-8763550B36C8}" destId="{D3B2D41E-2FCF-4E53-8351-19D0B029FF27}" srcOrd="1" destOrd="0" parTransId="{8020C524-C657-494C-8C00-8ACA69751A7B}" sibTransId="{428580EA-8764-45D6-BBBD-F2163ABD7E61}"/>
    <dgm:cxn modelId="{03F1E4B0-0414-4731-8EB4-20977F8AE21F}" type="presOf" srcId="{ADFE9FA7-8DFA-41D4-962B-8763550B36C8}" destId="{65844618-8E4D-4B1D-B5E4-7D2ACC8221EC}" srcOrd="0" destOrd="0" presId="urn:microsoft.com/office/officeart/2005/8/layout/matrix3"/>
    <dgm:cxn modelId="{78EE59CF-CA0D-4165-A635-A0B67EFCA67C}" type="presOf" srcId="{D3B2D41E-2FCF-4E53-8351-19D0B029FF27}" destId="{A90734DA-DEFD-45E6-B7B6-F587F98E95D1}" srcOrd="0" destOrd="0" presId="urn:microsoft.com/office/officeart/2005/8/layout/matrix3"/>
    <dgm:cxn modelId="{BBB9CB16-8EE5-4B81-B983-20F874C7B64F}" type="presParOf" srcId="{65844618-8E4D-4B1D-B5E4-7D2ACC8221EC}" destId="{989A33F3-991A-4C8B-A06C-E86AB7F2FF37}" srcOrd="0" destOrd="0" presId="urn:microsoft.com/office/officeart/2005/8/layout/matrix3"/>
    <dgm:cxn modelId="{72206637-D555-47FD-8731-34898BDBBFA0}" type="presParOf" srcId="{65844618-8E4D-4B1D-B5E4-7D2ACC8221EC}" destId="{9C4BE564-A0E2-4FB7-A850-55961089939F}" srcOrd="1" destOrd="0" presId="urn:microsoft.com/office/officeart/2005/8/layout/matrix3"/>
    <dgm:cxn modelId="{5ECACCB0-3079-4DAA-8051-D6D2276A14BE}" type="presParOf" srcId="{65844618-8E4D-4B1D-B5E4-7D2ACC8221EC}" destId="{A90734DA-DEFD-45E6-B7B6-F587F98E95D1}" srcOrd="2" destOrd="0" presId="urn:microsoft.com/office/officeart/2005/8/layout/matrix3"/>
    <dgm:cxn modelId="{1442609F-9124-4A05-BECC-56F9BCF33E42}" type="presParOf" srcId="{65844618-8E4D-4B1D-B5E4-7D2ACC8221EC}" destId="{654DBC75-C96B-49C6-A15A-5B515093DAAE}" srcOrd="3" destOrd="0" presId="urn:microsoft.com/office/officeart/2005/8/layout/matrix3"/>
    <dgm:cxn modelId="{2CA8D27F-6544-439B-B298-00F4D37AA9E4}" type="presParOf" srcId="{65844618-8E4D-4B1D-B5E4-7D2ACC8221EC}" destId="{817DC164-3E64-4CCE-BDF5-0366FDD8E8F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70587D-C2CF-46F9-A0C8-6FE09561288F}"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US"/>
        </a:p>
      </dgm:t>
    </dgm:pt>
    <dgm:pt modelId="{4AAB948A-F141-4225-9157-10871CC5D0A0}">
      <dgm:prSet/>
      <dgm:spPr/>
      <dgm:t>
        <a:bodyPr/>
        <a:lstStyle/>
        <a:p>
          <a:r>
            <a:rPr lang="en-US" b="1"/>
            <a:t>Public sites</a:t>
          </a:r>
          <a:endParaRPr lang="en-US"/>
        </a:p>
      </dgm:t>
    </dgm:pt>
    <dgm:pt modelId="{45879FB3-641E-4FE6-A9D2-04D002F417D3}" type="parTrans" cxnId="{5C7CADC3-71D1-4376-B44D-EED3D0B02B33}">
      <dgm:prSet/>
      <dgm:spPr/>
      <dgm:t>
        <a:bodyPr/>
        <a:lstStyle/>
        <a:p>
          <a:endParaRPr lang="en-US"/>
        </a:p>
      </dgm:t>
    </dgm:pt>
    <dgm:pt modelId="{D83B6A71-5EE9-4FAE-9A0F-84164011E829}" type="sibTrans" cxnId="{5C7CADC3-71D1-4376-B44D-EED3D0B02B33}">
      <dgm:prSet/>
      <dgm:spPr/>
      <dgm:t>
        <a:bodyPr/>
        <a:lstStyle/>
        <a:p>
          <a:endParaRPr lang="en-US"/>
        </a:p>
      </dgm:t>
    </dgm:pt>
    <dgm:pt modelId="{C4B86996-4F7F-41C4-8E31-1428174BECDF}">
      <dgm:prSet/>
      <dgm:spPr/>
      <dgm:t>
        <a:bodyPr/>
        <a:lstStyle/>
        <a:p>
          <a:r>
            <a:rPr lang="en-US" dirty="0"/>
            <a:t>Direct access</a:t>
          </a:r>
        </a:p>
      </dgm:t>
    </dgm:pt>
    <dgm:pt modelId="{03206C0D-73EA-46EC-873A-08085485DD87}" type="parTrans" cxnId="{8778583B-157B-4ED1-A62B-DD45DFCCB574}">
      <dgm:prSet/>
      <dgm:spPr/>
      <dgm:t>
        <a:bodyPr/>
        <a:lstStyle/>
        <a:p>
          <a:endParaRPr lang="en-US"/>
        </a:p>
      </dgm:t>
    </dgm:pt>
    <dgm:pt modelId="{3E68B68B-8A64-4964-A742-C8A56952DB05}" type="sibTrans" cxnId="{8778583B-157B-4ED1-A62B-DD45DFCCB574}">
      <dgm:prSet/>
      <dgm:spPr/>
      <dgm:t>
        <a:bodyPr/>
        <a:lstStyle/>
        <a:p>
          <a:endParaRPr lang="en-US"/>
        </a:p>
      </dgm:t>
    </dgm:pt>
    <dgm:pt modelId="{1254B3BD-23FC-4742-B8EA-DA0DD34EC467}">
      <dgm:prSet/>
      <dgm:spPr/>
      <dgm:t>
        <a:bodyPr/>
        <a:lstStyle/>
        <a:p>
          <a:r>
            <a:rPr lang="en-US" dirty="0"/>
            <a:t>Limited parking slots &amp; amenities</a:t>
          </a:r>
        </a:p>
      </dgm:t>
    </dgm:pt>
    <dgm:pt modelId="{B8A86980-9007-49FE-867C-C61949DE1B5F}" type="parTrans" cxnId="{1DDE6570-C5B1-4A8B-B73B-106527E4EA9F}">
      <dgm:prSet/>
      <dgm:spPr/>
      <dgm:t>
        <a:bodyPr/>
        <a:lstStyle/>
        <a:p>
          <a:endParaRPr lang="en-US"/>
        </a:p>
      </dgm:t>
    </dgm:pt>
    <dgm:pt modelId="{164150BF-B4B0-484C-B7EB-15E05CEC54AE}" type="sibTrans" cxnId="{1DDE6570-C5B1-4A8B-B73B-106527E4EA9F}">
      <dgm:prSet/>
      <dgm:spPr/>
      <dgm:t>
        <a:bodyPr/>
        <a:lstStyle/>
        <a:p>
          <a:endParaRPr lang="en-US"/>
        </a:p>
      </dgm:t>
    </dgm:pt>
    <dgm:pt modelId="{46763ECC-64E0-4513-BCA1-46BA07A4B13E}">
      <dgm:prSet/>
      <dgm:spPr/>
      <dgm:t>
        <a:bodyPr/>
        <a:lstStyle/>
        <a:p>
          <a:r>
            <a:rPr lang="en-US" dirty="0"/>
            <a:t>Greater control over data collection and distribution</a:t>
          </a:r>
        </a:p>
      </dgm:t>
    </dgm:pt>
    <dgm:pt modelId="{E7485808-1533-4553-B70D-7121C991CE30}" type="parTrans" cxnId="{4BF53C49-BDDB-4509-918B-357A8BD2CC77}">
      <dgm:prSet/>
      <dgm:spPr/>
      <dgm:t>
        <a:bodyPr/>
        <a:lstStyle/>
        <a:p>
          <a:endParaRPr lang="en-US"/>
        </a:p>
      </dgm:t>
    </dgm:pt>
    <dgm:pt modelId="{37987276-C64B-4112-9284-30B091CF4560}" type="sibTrans" cxnId="{4BF53C49-BDDB-4509-918B-357A8BD2CC77}">
      <dgm:prSet/>
      <dgm:spPr/>
      <dgm:t>
        <a:bodyPr/>
        <a:lstStyle/>
        <a:p>
          <a:endParaRPr lang="en-US"/>
        </a:p>
      </dgm:t>
    </dgm:pt>
    <dgm:pt modelId="{A8FE56AB-1AAF-4F26-B109-20821825684E}">
      <dgm:prSet/>
      <dgm:spPr/>
      <dgm:t>
        <a:bodyPr/>
        <a:lstStyle/>
        <a:p>
          <a:r>
            <a:rPr lang="en-US" b="1"/>
            <a:t>Private Sites</a:t>
          </a:r>
          <a:endParaRPr lang="en-US"/>
        </a:p>
      </dgm:t>
    </dgm:pt>
    <dgm:pt modelId="{06D866EE-3FF6-4F1E-8F51-AEED12C6627D}" type="parTrans" cxnId="{F4864DCD-3092-4998-B63F-B0E4A8E4D3F1}">
      <dgm:prSet/>
      <dgm:spPr/>
      <dgm:t>
        <a:bodyPr/>
        <a:lstStyle/>
        <a:p>
          <a:endParaRPr lang="en-US"/>
        </a:p>
      </dgm:t>
    </dgm:pt>
    <dgm:pt modelId="{96235192-C9AF-4C38-BBA0-E76164915D5D}" type="sibTrans" cxnId="{F4864DCD-3092-4998-B63F-B0E4A8E4D3F1}">
      <dgm:prSet/>
      <dgm:spPr/>
      <dgm:t>
        <a:bodyPr/>
        <a:lstStyle/>
        <a:p>
          <a:endParaRPr lang="en-US"/>
        </a:p>
      </dgm:t>
    </dgm:pt>
    <dgm:pt modelId="{19287685-BE16-471B-8610-6BE912F84EF6}">
      <dgm:prSet/>
      <dgm:spPr/>
      <dgm:t>
        <a:bodyPr/>
        <a:lstStyle/>
        <a:p>
          <a:r>
            <a:rPr lang="en-US" dirty="0"/>
            <a:t>Majority of TP system</a:t>
          </a:r>
        </a:p>
      </dgm:t>
    </dgm:pt>
    <dgm:pt modelId="{EEE454FA-B4AC-4475-8867-1D556C55809D}" type="parTrans" cxnId="{8C253304-8D26-472E-8156-DDD806072ABD}">
      <dgm:prSet/>
      <dgm:spPr/>
      <dgm:t>
        <a:bodyPr/>
        <a:lstStyle/>
        <a:p>
          <a:endParaRPr lang="en-US"/>
        </a:p>
      </dgm:t>
    </dgm:pt>
    <dgm:pt modelId="{3A72B1F0-78EF-4C33-9528-580064DBF0A0}" type="sibTrans" cxnId="{8C253304-8D26-472E-8156-DDD806072ABD}">
      <dgm:prSet/>
      <dgm:spPr/>
      <dgm:t>
        <a:bodyPr/>
        <a:lstStyle/>
        <a:p>
          <a:endParaRPr lang="en-US"/>
        </a:p>
      </dgm:t>
    </dgm:pt>
    <dgm:pt modelId="{80874388-97EC-4EE8-B2A5-254BD88FCE23}">
      <dgm:prSet/>
      <dgm:spPr/>
      <dgm:t>
        <a:bodyPr/>
        <a:lstStyle/>
        <a:p>
          <a:r>
            <a:rPr lang="en-US"/>
            <a:t>Indirect access</a:t>
          </a:r>
        </a:p>
      </dgm:t>
    </dgm:pt>
    <dgm:pt modelId="{3205A533-4692-4AA0-A031-81826431EEC9}" type="parTrans" cxnId="{A59A29B5-1833-44B2-961A-0E1507CF5553}">
      <dgm:prSet/>
      <dgm:spPr/>
      <dgm:t>
        <a:bodyPr/>
        <a:lstStyle/>
        <a:p>
          <a:endParaRPr lang="en-US"/>
        </a:p>
      </dgm:t>
    </dgm:pt>
    <dgm:pt modelId="{709948F6-E78A-4C29-80F1-296250E2F4D4}" type="sibTrans" cxnId="{A59A29B5-1833-44B2-961A-0E1507CF5553}">
      <dgm:prSet/>
      <dgm:spPr/>
      <dgm:t>
        <a:bodyPr/>
        <a:lstStyle/>
        <a:p>
          <a:endParaRPr lang="en-US"/>
        </a:p>
      </dgm:t>
    </dgm:pt>
    <dgm:pt modelId="{A82B0411-4F1F-4EBF-9600-39E7E774EC38}">
      <dgm:prSet/>
      <dgm:spPr/>
      <dgm:t>
        <a:bodyPr/>
        <a:lstStyle/>
        <a:p>
          <a:r>
            <a:rPr lang="en-US" dirty="0"/>
            <a:t>Cost to drivers</a:t>
          </a:r>
        </a:p>
      </dgm:t>
    </dgm:pt>
    <dgm:pt modelId="{290C8B41-26E6-4B0B-970B-7A39DEBED8AA}" type="parTrans" cxnId="{F9C9BCA0-52E1-4FD5-8218-C6F4A3E5F371}">
      <dgm:prSet/>
      <dgm:spPr/>
      <dgm:t>
        <a:bodyPr/>
        <a:lstStyle/>
        <a:p>
          <a:endParaRPr lang="en-US"/>
        </a:p>
      </dgm:t>
    </dgm:pt>
    <dgm:pt modelId="{E953E57F-F3E2-479C-B2DA-98C5DD012999}" type="sibTrans" cxnId="{F9C9BCA0-52E1-4FD5-8218-C6F4A3E5F371}">
      <dgm:prSet/>
      <dgm:spPr/>
      <dgm:t>
        <a:bodyPr/>
        <a:lstStyle/>
        <a:p>
          <a:endParaRPr lang="en-US"/>
        </a:p>
      </dgm:t>
    </dgm:pt>
    <dgm:pt modelId="{AE3FE67C-7906-447C-B0E7-0D38C75E2B3F}">
      <dgm:prSet/>
      <dgm:spPr/>
      <dgm:t>
        <a:bodyPr/>
        <a:lstStyle/>
        <a:p>
          <a:r>
            <a:rPr lang="en-US" dirty="0"/>
            <a:t>Greater amenity options</a:t>
          </a:r>
        </a:p>
      </dgm:t>
    </dgm:pt>
    <dgm:pt modelId="{9AD6BD05-A10C-46C7-A2B8-08A8EB4F5640}" type="parTrans" cxnId="{7664AC0D-FC4B-4217-AD65-D72280C4A860}">
      <dgm:prSet/>
      <dgm:spPr/>
      <dgm:t>
        <a:bodyPr/>
        <a:lstStyle/>
        <a:p>
          <a:endParaRPr lang="en-US"/>
        </a:p>
      </dgm:t>
    </dgm:pt>
    <dgm:pt modelId="{1EF9FC92-16AA-4784-B1CA-88D7DC74A839}" type="sibTrans" cxnId="{7664AC0D-FC4B-4217-AD65-D72280C4A860}">
      <dgm:prSet/>
      <dgm:spPr/>
      <dgm:t>
        <a:bodyPr/>
        <a:lstStyle/>
        <a:p>
          <a:endParaRPr lang="en-US"/>
        </a:p>
      </dgm:t>
    </dgm:pt>
    <dgm:pt modelId="{5A38F757-D1A2-4DA7-AA62-0ADF8A7EF3DB}">
      <dgm:prSet/>
      <dgm:spPr/>
      <dgm:t>
        <a:bodyPr/>
        <a:lstStyle/>
        <a:p>
          <a:r>
            <a:rPr lang="en-US" dirty="0"/>
            <a:t>Accessible Design</a:t>
          </a:r>
        </a:p>
      </dgm:t>
    </dgm:pt>
    <dgm:pt modelId="{9BE8B1EA-14B9-49E6-9B71-A5E4E5CC2095}" type="parTrans" cxnId="{A4576B25-D8D9-465B-8B7B-877135687436}">
      <dgm:prSet/>
      <dgm:spPr/>
      <dgm:t>
        <a:bodyPr/>
        <a:lstStyle/>
        <a:p>
          <a:endParaRPr lang="en-US"/>
        </a:p>
      </dgm:t>
    </dgm:pt>
    <dgm:pt modelId="{92D06B21-342A-47CD-95DF-9A78FFFB2A45}" type="sibTrans" cxnId="{A4576B25-D8D9-465B-8B7B-877135687436}">
      <dgm:prSet/>
      <dgm:spPr/>
      <dgm:t>
        <a:bodyPr/>
        <a:lstStyle/>
        <a:p>
          <a:endParaRPr lang="en-US"/>
        </a:p>
      </dgm:t>
    </dgm:pt>
    <dgm:pt modelId="{5AEEB2D3-249B-459D-8D74-8F21F9BA8F51}" type="pres">
      <dgm:prSet presAssocID="{2070587D-C2CF-46F9-A0C8-6FE09561288F}" presName="linearFlow" presStyleCnt="0">
        <dgm:presLayoutVars>
          <dgm:dir/>
          <dgm:animLvl val="lvl"/>
          <dgm:resizeHandles val="exact"/>
        </dgm:presLayoutVars>
      </dgm:prSet>
      <dgm:spPr/>
    </dgm:pt>
    <dgm:pt modelId="{DF7FC395-BAEE-4B54-B3E0-1C558DDE859B}" type="pres">
      <dgm:prSet presAssocID="{4AAB948A-F141-4225-9157-10871CC5D0A0}" presName="composite" presStyleCnt="0"/>
      <dgm:spPr/>
    </dgm:pt>
    <dgm:pt modelId="{BEFA57B6-D67B-40A1-BFF2-5227029F08FA}" type="pres">
      <dgm:prSet presAssocID="{4AAB948A-F141-4225-9157-10871CC5D0A0}" presName="parentText" presStyleLbl="alignNode1" presStyleIdx="0" presStyleCnt="2">
        <dgm:presLayoutVars>
          <dgm:chMax val="1"/>
          <dgm:bulletEnabled val="1"/>
        </dgm:presLayoutVars>
      </dgm:prSet>
      <dgm:spPr/>
    </dgm:pt>
    <dgm:pt modelId="{2ECC9174-A59D-46B2-B7A3-07BAF9D37864}" type="pres">
      <dgm:prSet presAssocID="{4AAB948A-F141-4225-9157-10871CC5D0A0}" presName="descendantText" presStyleLbl="alignAcc1" presStyleIdx="0" presStyleCnt="2">
        <dgm:presLayoutVars>
          <dgm:bulletEnabled val="1"/>
        </dgm:presLayoutVars>
      </dgm:prSet>
      <dgm:spPr/>
    </dgm:pt>
    <dgm:pt modelId="{6FDE6867-CF93-47E8-A813-1CA3FBCA2658}" type="pres">
      <dgm:prSet presAssocID="{D83B6A71-5EE9-4FAE-9A0F-84164011E829}" presName="sp" presStyleCnt="0"/>
      <dgm:spPr/>
    </dgm:pt>
    <dgm:pt modelId="{AEAA3D35-7D75-443A-987B-2D94F7B1351E}" type="pres">
      <dgm:prSet presAssocID="{A8FE56AB-1AAF-4F26-B109-20821825684E}" presName="composite" presStyleCnt="0"/>
      <dgm:spPr/>
    </dgm:pt>
    <dgm:pt modelId="{BB0B77ED-E074-4A20-9B40-CB21B2C53FC8}" type="pres">
      <dgm:prSet presAssocID="{A8FE56AB-1AAF-4F26-B109-20821825684E}" presName="parentText" presStyleLbl="alignNode1" presStyleIdx="1" presStyleCnt="2">
        <dgm:presLayoutVars>
          <dgm:chMax val="1"/>
          <dgm:bulletEnabled val="1"/>
        </dgm:presLayoutVars>
      </dgm:prSet>
      <dgm:spPr/>
    </dgm:pt>
    <dgm:pt modelId="{BAED9B82-18E7-4D1F-9B19-A2AB7E5D2453}" type="pres">
      <dgm:prSet presAssocID="{A8FE56AB-1AAF-4F26-B109-20821825684E}" presName="descendantText" presStyleLbl="alignAcc1" presStyleIdx="1" presStyleCnt="2">
        <dgm:presLayoutVars>
          <dgm:bulletEnabled val="1"/>
        </dgm:presLayoutVars>
      </dgm:prSet>
      <dgm:spPr/>
    </dgm:pt>
  </dgm:ptLst>
  <dgm:cxnLst>
    <dgm:cxn modelId="{8C253304-8D26-472E-8156-DDD806072ABD}" srcId="{A8FE56AB-1AAF-4F26-B109-20821825684E}" destId="{19287685-BE16-471B-8610-6BE912F84EF6}" srcOrd="0" destOrd="0" parTransId="{EEE454FA-B4AC-4475-8867-1D556C55809D}" sibTransId="{3A72B1F0-78EF-4C33-9528-580064DBF0A0}"/>
    <dgm:cxn modelId="{7664AC0D-FC4B-4217-AD65-D72280C4A860}" srcId="{A8FE56AB-1AAF-4F26-B109-20821825684E}" destId="{AE3FE67C-7906-447C-B0E7-0D38C75E2B3F}" srcOrd="3" destOrd="0" parTransId="{9AD6BD05-A10C-46C7-A2B8-08A8EB4F5640}" sibTransId="{1EF9FC92-16AA-4784-B1CA-88D7DC74A839}"/>
    <dgm:cxn modelId="{4FE4DF13-AFF5-403F-8DEC-54AB7C0A9FC7}" type="presOf" srcId="{46763ECC-64E0-4513-BCA1-46BA07A4B13E}" destId="{2ECC9174-A59D-46B2-B7A3-07BAF9D37864}" srcOrd="0" destOrd="3" presId="urn:microsoft.com/office/officeart/2005/8/layout/chevron2"/>
    <dgm:cxn modelId="{AA9A4A23-776D-4AF7-BE74-ABAB2F9287F2}" type="presOf" srcId="{4AAB948A-F141-4225-9157-10871CC5D0A0}" destId="{BEFA57B6-D67B-40A1-BFF2-5227029F08FA}" srcOrd="0" destOrd="0" presId="urn:microsoft.com/office/officeart/2005/8/layout/chevron2"/>
    <dgm:cxn modelId="{A4576B25-D8D9-465B-8B7B-877135687436}" srcId="{4AAB948A-F141-4225-9157-10871CC5D0A0}" destId="{5A38F757-D1A2-4DA7-AA62-0ADF8A7EF3DB}" srcOrd="2" destOrd="0" parTransId="{9BE8B1EA-14B9-49E6-9B71-A5E4E5CC2095}" sibTransId="{92D06B21-342A-47CD-95DF-9A78FFFB2A45}"/>
    <dgm:cxn modelId="{E388F727-65BF-4A4D-83F6-C1C4299801E8}" type="presOf" srcId="{19287685-BE16-471B-8610-6BE912F84EF6}" destId="{BAED9B82-18E7-4D1F-9B19-A2AB7E5D2453}" srcOrd="0" destOrd="0" presId="urn:microsoft.com/office/officeart/2005/8/layout/chevron2"/>
    <dgm:cxn modelId="{AC183635-1055-4908-AD52-BADD850EFC67}" type="presOf" srcId="{80874388-97EC-4EE8-B2A5-254BD88FCE23}" destId="{BAED9B82-18E7-4D1F-9B19-A2AB7E5D2453}" srcOrd="0" destOrd="1" presId="urn:microsoft.com/office/officeart/2005/8/layout/chevron2"/>
    <dgm:cxn modelId="{8778583B-157B-4ED1-A62B-DD45DFCCB574}" srcId="{4AAB948A-F141-4225-9157-10871CC5D0A0}" destId="{C4B86996-4F7F-41C4-8E31-1428174BECDF}" srcOrd="0" destOrd="0" parTransId="{03206C0D-73EA-46EC-873A-08085485DD87}" sibTransId="{3E68B68B-8A64-4964-A742-C8A56952DB05}"/>
    <dgm:cxn modelId="{2B3BCB62-990B-434D-8709-1074BA4D5D16}" type="presOf" srcId="{A8FE56AB-1AAF-4F26-B109-20821825684E}" destId="{BB0B77ED-E074-4A20-9B40-CB21B2C53FC8}" srcOrd="0" destOrd="0" presId="urn:microsoft.com/office/officeart/2005/8/layout/chevron2"/>
    <dgm:cxn modelId="{4BF53C49-BDDB-4509-918B-357A8BD2CC77}" srcId="{4AAB948A-F141-4225-9157-10871CC5D0A0}" destId="{46763ECC-64E0-4513-BCA1-46BA07A4B13E}" srcOrd="3" destOrd="0" parTransId="{E7485808-1533-4553-B70D-7121C991CE30}" sibTransId="{37987276-C64B-4112-9284-30B091CF4560}"/>
    <dgm:cxn modelId="{1DDE6570-C5B1-4A8B-B73B-106527E4EA9F}" srcId="{4AAB948A-F141-4225-9157-10871CC5D0A0}" destId="{1254B3BD-23FC-4742-B8EA-DA0DD34EC467}" srcOrd="1" destOrd="0" parTransId="{B8A86980-9007-49FE-867C-C61949DE1B5F}" sibTransId="{164150BF-B4B0-484C-B7EB-15E05CEC54AE}"/>
    <dgm:cxn modelId="{83804791-DDF8-437E-A1E1-0EE41C60B130}" type="presOf" srcId="{5A38F757-D1A2-4DA7-AA62-0ADF8A7EF3DB}" destId="{2ECC9174-A59D-46B2-B7A3-07BAF9D37864}" srcOrd="0" destOrd="2" presId="urn:microsoft.com/office/officeart/2005/8/layout/chevron2"/>
    <dgm:cxn modelId="{F9C9BCA0-52E1-4FD5-8218-C6F4A3E5F371}" srcId="{A8FE56AB-1AAF-4F26-B109-20821825684E}" destId="{A82B0411-4F1F-4EBF-9600-39E7E774EC38}" srcOrd="2" destOrd="0" parTransId="{290C8B41-26E6-4B0B-970B-7A39DEBED8AA}" sibTransId="{E953E57F-F3E2-479C-B2DA-98C5DD012999}"/>
    <dgm:cxn modelId="{31773CA4-E0FB-4674-9B00-5ECB7AC5F0A8}" type="presOf" srcId="{AE3FE67C-7906-447C-B0E7-0D38C75E2B3F}" destId="{BAED9B82-18E7-4D1F-9B19-A2AB7E5D2453}" srcOrd="0" destOrd="3" presId="urn:microsoft.com/office/officeart/2005/8/layout/chevron2"/>
    <dgm:cxn modelId="{A59A29B5-1833-44B2-961A-0E1507CF5553}" srcId="{A8FE56AB-1AAF-4F26-B109-20821825684E}" destId="{80874388-97EC-4EE8-B2A5-254BD88FCE23}" srcOrd="1" destOrd="0" parTransId="{3205A533-4692-4AA0-A031-81826431EEC9}" sibTransId="{709948F6-E78A-4C29-80F1-296250E2F4D4}"/>
    <dgm:cxn modelId="{5C7CADC3-71D1-4376-B44D-EED3D0B02B33}" srcId="{2070587D-C2CF-46F9-A0C8-6FE09561288F}" destId="{4AAB948A-F141-4225-9157-10871CC5D0A0}" srcOrd="0" destOrd="0" parTransId="{45879FB3-641E-4FE6-A9D2-04D002F417D3}" sibTransId="{D83B6A71-5EE9-4FAE-9A0F-84164011E829}"/>
    <dgm:cxn modelId="{B779FCC8-DB11-4459-A9A6-9D3B07AC08D4}" type="presOf" srcId="{1254B3BD-23FC-4742-B8EA-DA0DD34EC467}" destId="{2ECC9174-A59D-46B2-B7A3-07BAF9D37864}" srcOrd="0" destOrd="1" presId="urn:microsoft.com/office/officeart/2005/8/layout/chevron2"/>
    <dgm:cxn modelId="{F4864DCD-3092-4998-B63F-B0E4A8E4D3F1}" srcId="{2070587D-C2CF-46F9-A0C8-6FE09561288F}" destId="{A8FE56AB-1AAF-4F26-B109-20821825684E}" srcOrd="1" destOrd="0" parTransId="{06D866EE-3FF6-4F1E-8F51-AEED12C6627D}" sibTransId="{96235192-C9AF-4C38-BBA0-E76164915D5D}"/>
    <dgm:cxn modelId="{C69DD4DF-A1A8-4EAB-BCF4-A2AD3F76FBF0}" type="presOf" srcId="{2070587D-C2CF-46F9-A0C8-6FE09561288F}" destId="{5AEEB2D3-249B-459D-8D74-8F21F9BA8F51}" srcOrd="0" destOrd="0" presId="urn:microsoft.com/office/officeart/2005/8/layout/chevron2"/>
    <dgm:cxn modelId="{4CC181ED-26C1-44A6-88E9-3DB5263E15E1}" type="presOf" srcId="{A82B0411-4F1F-4EBF-9600-39E7E774EC38}" destId="{BAED9B82-18E7-4D1F-9B19-A2AB7E5D2453}" srcOrd="0" destOrd="2" presId="urn:microsoft.com/office/officeart/2005/8/layout/chevron2"/>
    <dgm:cxn modelId="{AFA9C3EE-B7AB-4593-B839-2E0B5C9632F4}" type="presOf" srcId="{C4B86996-4F7F-41C4-8E31-1428174BECDF}" destId="{2ECC9174-A59D-46B2-B7A3-07BAF9D37864}" srcOrd="0" destOrd="0" presId="urn:microsoft.com/office/officeart/2005/8/layout/chevron2"/>
    <dgm:cxn modelId="{A8AFC475-55B4-4A4E-A2FD-A9C2AC4E0913}" type="presParOf" srcId="{5AEEB2D3-249B-459D-8D74-8F21F9BA8F51}" destId="{DF7FC395-BAEE-4B54-B3E0-1C558DDE859B}" srcOrd="0" destOrd="0" presId="urn:microsoft.com/office/officeart/2005/8/layout/chevron2"/>
    <dgm:cxn modelId="{B02615EE-3DEE-4029-8761-27A7939E0547}" type="presParOf" srcId="{DF7FC395-BAEE-4B54-B3E0-1C558DDE859B}" destId="{BEFA57B6-D67B-40A1-BFF2-5227029F08FA}" srcOrd="0" destOrd="0" presId="urn:microsoft.com/office/officeart/2005/8/layout/chevron2"/>
    <dgm:cxn modelId="{524C9CF5-B7EF-45D1-A86B-BD1DF83723A8}" type="presParOf" srcId="{DF7FC395-BAEE-4B54-B3E0-1C558DDE859B}" destId="{2ECC9174-A59D-46B2-B7A3-07BAF9D37864}" srcOrd="1" destOrd="0" presId="urn:microsoft.com/office/officeart/2005/8/layout/chevron2"/>
    <dgm:cxn modelId="{E985E012-B1A3-4FFD-ABF4-84A8D81F9E48}" type="presParOf" srcId="{5AEEB2D3-249B-459D-8D74-8F21F9BA8F51}" destId="{6FDE6867-CF93-47E8-A813-1CA3FBCA2658}" srcOrd="1" destOrd="0" presId="urn:microsoft.com/office/officeart/2005/8/layout/chevron2"/>
    <dgm:cxn modelId="{C7A3F5D7-B777-421C-921F-B17B9E1F7C2E}" type="presParOf" srcId="{5AEEB2D3-249B-459D-8D74-8F21F9BA8F51}" destId="{AEAA3D35-7D75-443A-987B-2D94F7B1351E}" srcOrd="2" destOrd="0" presId="urn:microsoft.com/office/officeart/2005/8/layout/chevron2"/>
    <dgm:cxn modelId="{C6D76AF7-3037-42DA-9BC1-F0DDE313FB2E}" type="presParOf" srcId="{AEAA3D35-7D75-443A-987B-2D94F7B1351E}" destId="{BB0B77ED-E074-4A20-9B40-CB21B2C53FC8}" srcOrd="0" destOrd="0" presId="urn:microsoft.com/office/officeart/2005/8/layout/chevron2"/>
    <dgm:cxn modelId="{8B73B707-F4B8-48EE-931E-69D0E4BAC618}" type="presParOf" srcId="{AEAA3D35-7D75-443A-987B-2D94F7B1351E}" destId="{BAED9B82-18E7-4D1F-9B19-A2AB7E5D24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D48139-B2AB-4100-B352-5BF1B744F0CD}" type="doc">
      <dgm:prSet loTypeId="urn:microsoft.com/office/officeart/2005/8/layout/process1" loCatId="process" qsTypeId="urn:microsoft.com/office/officeart/2005/8/quickstyle/simple1" qsCatId="simple" csTypeId="urn:microsoft.com/office/officeart/2005/8/colors/accent1_3" csCatId="accent1" phldr="1"/>
      <dgm:spPr/>
      <dgm:t>
        <a:bodyPr/>
        <a:lstStyle/>
        <a:p>
          <a:endParaRPr lang="en-US"/>
        </a:p>
      </dgm:t>
    </dgm:pt>
    <dgm:pt modelId="{5F9753D9-CDBB-4621-A1BB-F1FEAD50ABB9}">
      <dgm:prSet/>
      <dgm:spPr/>
      <dgm:t>
        <a:bodyPr/>
        <a:lstStyle/>
        <a:p>
          <a:r>
            <a:rPr lang="en-US" dirty="0"/>
            <a:t>Data Collection</a:t>
          </a:r>
        </a:p>
      </dgm:t>
    </dgm:pt>
    <dgm:pt modelId="{4583EA50-1503-4777-B9CA-99730329FDDF}" type="parTrans" cxnId="{05339503-0DA5-4B32-94B8-9285F49F2121}">
      <dgm:prSet/>
      <dgm:spPr/>
    </dgm:pt>
    <dgm:pt modelId="{7E67217E-08F0-4FA5-8C04-AE6088F2EFB9}" type="sibTrans" cxnId="{05339503-0DA5-4B32-94B8-9285F49F2121}">
      <dgm:prSet/>
      <dgm:spPr/>
      <dgm:t>
        <a:bodyPr/>
        <a:lstStyle/>
        <a:p>
          <a:endParaRPr lang="en-US"/>
        </a:p>
      </dgm:t>
    </dgm:pt>
    <dgm:pt modelId="{C63CF736-BC98-4294-8B3D-3EAF3C2362BB}">
      <dgm:prSet/>
      <dgm:spPr/>
      <dgm:t>
        <a:bodyPr/>
        <a:lstStyle/>
        <a:p>
          <a:r>
            <a:rPr lang="en-US" dirty="0"/>
            <a:t>Data Dissemination</a:t>
          </a:r>
        </a:p>
      </dgm:t>
    </dgm:pt>
    <dgm:pt modelId="{D15E1F4A-5C73-4FD5-ABC1-51FC431D5750}" type="parTrans" cxnId="{05FB71D9-2BEE-48C7-8AE0-969BC68D65DE}">
      <dgm:prSet/>
      <dgm:spPr/>
    </dgm:pt>
    <dgm:pt modelId="{97AA56C1-91B9-4F19-B88E-6A099EEA75EB}" type="sibTrans" cxnId="{05FB71D9-2BEE-48C7-8AE0-969BC68D65DE}">
      <dgm:prSet/>
      <dgm:spPr/>
      <dgm:t>
        <a:bodyPr/>
        <a:lstStyle/>
        <a:p>
          <a:endParaRPr lang="en-US"/>
        </a:p>
      </dgm:t>
    </dgm:pt>
    <dgm:pt modelId="{D12ADAB6-FE18-4327-88AE-858ACD22D5E9}">
      <dgm:prSet/>
      <dgm:spPr/>
      <dgm:t>
        <a:bodyPr/>
        <a:lstStyle/>
        <a:p>
          <a:r>
            <a:rPr lang="en-US" dirty="0"/>
            <a:t>Implement Technologies</a:t>
          </a:r>
        </a:p>
      </dgm:t>
    </dgm:pt>
    <dgm:pt modelId="{4B6323B8-3E1A-4825-A039-908752383593}" type="parTrans" cxnId="{05340378-C9D1-4422-8A4D-899778E6ED81}">
      <dgm:prSet/>
      <dgm:spPr/>
    </dgm:pt>
    <dgm:pt modelId="{9DEEFA33-0ACE-4DAF-9982-D9EEE74953BA}" type="sibTrans" cxnId="{05340378-C9D1-4422-8A4D-899778E6ED81}">
      <dgm:prSet/>
      <dgm:spPr/>
    </dgm:pt>
    <dgm:pt modelId="{55A056E7-AA23-4CD7-8971-181B0F06DC5E}" type="pres">
      <dgm:prSet presAssocID="{E8D48139-B2AB-4100-B352-5BF1B744F0CD}" presName="Name0" presStyleCnt="0">
        <dgm:presLayoutVars>
          <dgm:dir/>
          <dgm:resizeHandles val="exact"/>
        </dgm:presLayoutVars>
      </dgm:prSet>
      <dgm:spPr/>
    </dgm:pt>
    <dgm:pt modelId="{232C0362-F481-4F13-A653-905E6378CEFE}" type="pres">
      <dgm:prSet presAssocID="{5F9753D9-CDBB-4621-A1BB-F1FEAD50ABB9}" presName="node" presStyleLbl="node1" presStyleIdx="0" presStyleCnt="3">
        <dgm:presLayoutVars>
          <dgm:bulletEnabled val="1"/>
        </dgm:presLayoutVars>
      </dgm:prSet>
      <dgm:spPr/>
    </dgm:pt>
    <dgm:pt modelId="{DB1D7EB3-4B2D-4CAC-9F83-7C9055338018}" type="pres">
      <dgm:prSet presAssocID="{7E67217E-08F0-4FA5-8C04-AE6088F2EFB9}" presName="sibTrans" presStyleLbl="sibTrans2D1" presStyleIdx="0" presStyleCnt="2"/>
      <dgm:spPr/>
    </dgm:pt>
    <dgm:pt modelId="{3BB210AA-5742-4BBC-A854-45AE78366D96}" type="pres">
      <dgm:prSet presAssocID="{7E67217E-08F0-4FA5-8C04-AE6088F2EFB9}" presName="connectorText" presStyleLbl="sibTrans2D1" presStyleIdx="0" presStyleCnt="2"/>
      <dgm:spPr/>
    </dgm:pt>
    <dgm:pt modelId="{531E3971-41C7-462D-9491-C4480410C872}" type="pres">
      <dgm:prSet presAssocID="{C63CF736-BC98-4294-8B3D-3EAF3C2362BB}" presName="node" presStyleLbl="node1" presStyleIdx="1" presStyleCnt="3">
        <dgm:presLayoutVars>
          <dgm:bulletEnabled val="1"/>
        </dgm:presLayoutVars>
      </dgm:prSet>
      <dgm:spPr/>
    </dgm:pt>
    <dgm:pt modelId="{BEA0CED5-072F-4E72-A324-092EA49809B3}" type="pres">
      <dgm:prSet presAssocID="{97AA56C1-91B9-4F19-B88E-6A099EEA75EB}" presName="sibTrans" presStyleLbl="sibTrans2D1" presStyleIdx="1" presStyleCnt="2"/>
      <dgm:spPr/>
    </dgm:pt>
    <dgm:pt modelId="{29362E69-FE4A-4555-AA84-DE4BD5C0F8D4}" type="pres">
      <dgm:prSet presAssocID="{97AA56C1-91B9-4F19-B88E-6A099EEA75EB}" presName="connectorText" presStyleLbl="sibTrans2D1" presStyleIdx="1" presStyleCnt="2"/>
      <dgm:spPr/>
    </dgm:pt>
    <dgm:pt modelId="{EFFF1B48-27F7-4360-B184-B6B317C68422}" type="pres">
      <dgm:prSet presAssocID="{D12ADAB6-FE18-4327-88AE-858ACD22D5E9}" presName="node" presStyleLbl="node1" presStyleIdx="2" presStyleCnt="3">
        <dgm:presLayoutVars>
          <dgm:bulletEnabled val="1"/>
        </dgm:presLayoutVars>
      </dgm:prSet>
      <dgm:spPr/>
    </dgm:pt>
  </dgm:ptLst>
  <dgm:cxnLst>
    <dgm:cxn modelId="{05339503-0DA5-4B32-94B8-9285F49F2121}" srcId="{E8D48139-B2AB-4100-B352-5BF1B744F0CD}" destId="{5F9753D9-CDBB-4621-A1BB-F1FEAD50ABB9}" srcOrd="0" destOrd="0" parTransId="{4583EA50-1503-4777-B9CA-99730329FDDF}" sibTransId="{7E67217E-08F0-4FA5-8C04-AE6088F2EFB9}"/>
    <dgm:cxn modelId="{01463066-0A12-4B5B-9DA7-500FBDDDE4CE}" type="presOf" srcId="{7E67217E-08F0-4FA5-8C04-AE6088F2EFB9}" destId="{DB1D7EB3-4B2D-4CAC-9F83-7C9055338018}" srcOrd="0" destOrd="0" presId="urn:microsoft.com/office/officeart/2005/8/layout/process1"/>
    <dgm:cxn modelId="{1917AE57-2A35-4A7D-BF10-DD45A0A74B73}" type="presOf" srcId="{D12ADAB6-FE18-4327-88AE-858ACD22D5E9}" destId="{EFFF1B48-27F7-4360-B184-B6B317C68422}" srcOrd="0" destOrd="0" presId="urn:microsoft.com/office/officeart/2005/8/layout/process1"/>
    <dgm:cxn modelId="{05340378-C9D1-4422-8A4D-899778E6ED81}" srcId="{E8D48139-B2AB-4100-B352-5BF1B744F0CD}" destId="{D12ADAB6-FE18-4327-88AE-858ACD22D5E9}" srcOrd="2" destOrd="0" parTransId="{4B6323B8-3E1A-4825-A039-908752383593}" sibTransId="{9DEEFA33-0ACE-4DAF-9982-D9EEE74953BA}"/>
    <dgm:cxn modelId="{56091A7C-213B-4C9C-B303-7221F925464B}" type="presOf" srcId="{7E67217E-08F0-4FA5-8C04-AE6088F2EFB9}" destId="{3BB210AA-5742-4BBC-A854-45AE78366D96}" srcOrd="1" destOrd="0" presId="urn:microsoft.com/office/officeart/2005/8/layout/process1"/>
    <dgm:cxn modelId="{22F76E7C-8F2C-4817-93C1-809FBE42221E}" type="presOf" srcId="{97AA56C1-91B9-4F19-B88E-6A099EEA75EB}" destId="{29362E69-FE4A-4555-AA84-DE4BD5C0F8D4}" srcOrd="1" destOrd="0" presId="urn:microsoft.com/office/officeart/2005/8/layout/process1"/>
    <dgm:cxn modelId="{3083EF7C-57B3-4B51-BDC4-DF13DFC38B15}" type="presOf" srcId="{97AA56C1-91B9-4F19-B88E-6A099EEA75EB}" destId="{BEA0CED5-072F-4E72-A324-092EA49809B3}" srcOrd="0" destOrd="0" presId="urn:microsoft.com/office/officeart/2005/8/layout/process1"/>
    <dgm:cxn modelId="{08FFC99B-FC5B-4C72-95E8-B14FF407141A}" type="presOf" srcId="{5F9753D9-CDBB-4621-A1BB-F1FEAD50ABB9}" destId="{232C0362-F481-4F13-A653-905E6378CEFE}" srcOrd="0" destOrd="0" presId="urn:microsoft.com/office/officeart/2005/8/layout/process1"/>
    <dgm:cxn modelId="{0D98DCC8-BA68-44C0-BCCA-673482305823}" type="presOf" srcId="{C63CF736-BC98-4294-8B3D-3EAF3C2362BB}" destId="{531E3971-41C7-462D-9491-C4480410C872}" srcOrd="0" destOrd="0" presId="urn:microsoft.com/office/officeart/2005/8/layout/process1"/>
    <dgm:cxn modelId="{05FB71D9-2BEE-48C7-8AE0-969BC68D65DE}" srcId="{E8D48139-B2AB-4100-B352-5BF1B744F0CD}" destId="{C63CF736-BC98-4294-8B3D-3EAF3C2362BB}" srcOrd="1" destOrd="0" parTransId="{D15E1F4A-5C73-4FD5-ABC1-51FC431D5750}" sibTransId="{97AA56C1-91B9-4F19-B88E-6A099EEA75EB}"/>
    <dgm:cxn modelId="{5A21BDDC-98DF-40BD-9224-2351F04E90A3}" type="presOf" srcId="{E8D48139-B2AB-4100-B352-5BF1B744F0CD}" destId="{55A056E7-AA23-4CD7-8971-181B0F06DC5E}" srcOrd="0" destOrd="0" presId="urn:microsoft.com/office/officeart/2005/8/layout/process1"/>
    <dgm:cxn modelId="{5D040C38-D12B-4165-9490-DF2A5F70FD40}" type="presParOf" srcId="{55A056E7-AA23-4CD7-8971-181B0F06DC5E}" destId="{232C0362-F481-4F13-A653-905E6378CEFE}" srcOrd="0" destOrd="0" presId="urn:microsoft.com/office/officeart/2005/8/layout/process1"/>
    <dgm:cxn modelId="{E5C0B091-B8F6-4659-81B7-013ADB3A640D}" type="presParOf" srcId="{55A056E7-AA23-4CD7-8971-181B0F06DC5E}" destId="{DB1D7EB3-4B2D-4CAC-9F83-7C9055338018}" srcOrd="1" destOrd="0" presId="urn:microsoft.com/office/officeart/2005/8/layout/process1"/>
    <dgm:cxn modelId="{7F43BCAC-29D9-4A78-B732-9F01353AF2B9}" type="presParOf" srcId="{DB1D7EB3-4B2D-4CAC-9F83-7C9055338018}" destId="{3BB210AA-5742-4BBC-A854-45AE78366D96}" srcOrd="0" destOrd="0" presId="urn:microsoft.com/office/officeart/2005/8/layout/process1"/>
    <dgm:cxn modelId="{EB28C55D-42F2-47E1-B92F-3A527DC41105}" type="presParOf" srcId="{55A056E7-AA23-4CD7-8971-181B0F06DC5E}" destId="{531E3971-41C7-462D-9491-C4480410C872}" srcOrd="2" destOrd="0" presId="urn:microsoft.com/office/officeart/2005/8/layout/process1"/>
    <dgm:cxn modelId="{54E2367C-F6EE-45BD-814C-60E2183CED60}" type="presParOf" srcId="{55A056E7-AA23-4CD7-8971-181B0F06DC5E}" destId="{BEA0CED5-072F-4E72-A324-092EA49809B3}" srcOrd="3" destOrd="0" presId="urn:microsoft.com/office/officeart/2005/8/layout/process1"/>
    <dgm:cxn modelId="{D2FE9748-BF6C-4269-9485-34C47FEE1BA2}" type="presParOf" srcId="{BEA0CED5-072F-4E72-A324-092EA49809B3}" destId="{29362E69-FE4A-4555-AA84-DE4BD5C0F8D4}" srcOrd="0" destOrd="0" presId="urn:microsoft.com/office/officeart/2005/8/layout/process1"/>
    <dgm:cxn modelId="{EFB9294C-8611-4F05-9318-46F32EF7174D}" type="presParOf" srcId="{55A056E7-AA23-4CD7-8971-181B0F06DC5E}" destId="{EFFF1B48-27F7-4360-B184-B6B317C68422}"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3C9A7A-A811-4942-AD17-8C32B93E6389}"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CDA0C573-2E7A-4AB9-ACA2-1333870F457F}">
      <dgm:prSet phldrT="[Text]"/>
      <dgm:spPr/>
      <dgm:t>
        <a:bodyPr/>
        <a:lstStyle/>
        <a:p>
          <a:r>
            <a:rPr lang="en-US" dirty="0">
              <a:latin typeface="Arial" pitchFamily="34" charset="0"/>
              <a:cs typeface="Arial" pitchFamily="34" charset="0"/>
            </a:rPr>
            <a:t>Entrance and Exit Counts</a:t>
          </a:r>
          <a:endParaRPr lang="en-US" dirty="0"/>
        </a:p>
      </dgm:t>
    </dgm:pt>
    <dgm:pt modelId="{AC9678BF-10BE-4402-9216-CAEC88CA4241}" type="parTrans" cxnId="{986A1754-BF8F-40FE-8817-953AE4C0CA14}">
      <dgm:prSet/>
      <dgm:spPr/>
      <dgm:t>
        <a:bodyPr/>
        <a:lstStyle/>
        <a:p>
          <a:endParaRPr lang="en-US"/>
        </a:p>
      </dgm:t>
    </dgm:pt>
    <dgm:pt modelId="{23FC4F6B-EA11-4AC4-A2C2-0D89B4310536}" type="sibTrans" cxnId="{986A1754-BF8F-40FE-8817-953AE4C0CA14}">
      <dgm:prSet/>
      <dgm:spPr/>
      <dgm:t>
        <a:bodyPr/>
        <a:lstStyle/>
        <a:p>
          <a:endParaRPr lang="en-US"/>
        </a:p>
      </dgm:t>
    </dgm:pt>
    <dgm:pt modelId="{9F13516F-17FB-4AA4-9D0A-083E382D6DCF}">
      <dgm:prSet/>
      <dgm:spPr/>
      <dgm:t>
        <a:bodyPr/>
        <a:lstStyle/>
        <a:p>
          <a:r>
            <a:rPr lang="en-US" dirty="0"/>
            <a:t>Space Occupancy Counts</a:t>
          </a:r>
        </a:p>
      </dgm:t>
    </dgm:pt>
    <dgm:pt modelId="{D9AA9E5F-488A-4B92-840F-EB3F6FDBE07E}" type="parTrans" cxnId="{C140C55C-4D24-43DA-82C0-6A6D963F1DA6}">
      <dgm:prSet/>
      <dgm:spPr/>
      <dgm:t>
        <a:bodyPr/>
        <a:lstStyle/>
        <a:p>
          <a:endParaRPr lang="en-US"/>
        </a:p>
      </dgm:t>
    </dgm:pt>
    <dgm:pt modelId="{349A9139-883F-49E1-91A2-3B1C3102BA67}" type="sibTrans" cxnId="{C140C55C-4D24-43DA-82C0-6A6D963F1DA6}">
      <dgm:prSet/>
      <dgm:spPr/>
      <dgm:t>
        <a:bodyPr/>
        <a:lstStyle/>
        <a:p>
          <a:endParaRPr lang="en-US"/>
        </a:p>
      </dgm:t>
    </dgm:pt>
    <dgm:pt modelId="{8EDE2227-C704-4AAC-9441-03FD3889DC3F}">
      <dgm:prSet/>
      <dgm:spPr/>
      <dgm:t>
        <a:bodyPr/>
        <a:lstStyle/>
        <a:p>
          <a:r>
            <a:rPr lang="en-US" sz="1300" dirty="0">
              <a:latin typeface="Arial" pitchFamily="34" charset="0"/>
              <a:cs typeface="Arial" pitchFamily="34" charset="0"/>
            </a:rPr>
            <a:t>Infrared/magnetometers</a:t>
          </a:r>
        </a:p>
      </dgm:t>
    </dgm:pt>
    <dgm:pt modelId="{023D8271-2C78-4A78-87E5-76DB2B66B5D8}" type="parTrans" cxnId="{61CC9B3C-30C7-4C53-B2DD-0420A4A97C8B}">
      <dgm:prSet/>
      <dgm:spPr/>
      <dgm:t>
        <a:bodyPr/>
        <a:lstStyle/>
        <a:p>
          <a:endParaRPr lang="en-US"/>
        </a:p>
      </dgm:t>
    </dgm:pt>
    <dgm:pt modelId="{CF9CE4CF-D961-48EE-B867-5BD2ADF5DFF6}" type="sibTrans" cxnId="{61CC9B3C-30C7-4C53-B2DD-0420A4A97C8B}">
      <dgm:prSet/>
      <dgm:spPr/>
      <dgm:t>
        <a:bodyPr/>
        <a:lstStyle/>
        <a:p>
          <a:endParaRPr lang="en-US"/>
        </a:p>
      </dgm:t>
    </dgm:pt>
    <dgm:pt modelId="{1F0D918F-F874-46B2-89C5-5F2C04EC800B}">
      <dgm:prSet/>
      <dgm:spPr/>
      <dgm:t>
        <a:bodyPr/>
        <a:lstStyle/>
        <a:p>
          <a:r>
            <a:rPr lang="en-US" sz="1300" dirty="0">
              <a:latin typeface="Arial" pitchFamily="34" charset="0"/>
              <a:cs typeface="Arial" pitchFamily="34" charset="0"/>
            </a:rPr>
            <a:t>Microwave/magnetometers</a:t>
          </a:r>
        </a:p>
      </dgm:t>
    </dgm:pt>
    <dgm:pt modelId="{A1A06291-3C8F-4388-8C3F-AC2452178900}" type="parTrans" cxnId="{34371863-0DAC-44F7-A8E5-3615CAADC1CE}">
      <dgm:prSet/>
      <dgm:spPr/>
      <dgm:t>
        <a:bodyPr/>
        <a:lstStyle/>
        <a:p>
          <a:endParaRPr lang="en-US"/>
        </a:p>
      </dgm:t>
    </dgm:pt>
    <dgm:pt modelId="{A36B6F32-D3E3-4BC6-ABB8-704663080389}" type="sibTrans" cxnId="{34371863-0DAC-44F7-A8E5-3615CAADC1CE}">
      <dgm:prSet/>
      <dgm:spPr/>
      <dgm:t>
        <a:bodyPr/>
        <a:lstStyle/>
        <a:p>
          <a:endParaRPr lang="en-US"/>
        </a:p>
      </dgm:t>
    </dgm:pt>
    <dgm:pt modelId="{1746FB76-5DBD-42EB-A960-DC88E4D5E894}">
      <dgm:prSet/>
      <dgm:spPr/>
      <dgm:t>
        <a:bodyPr/>
        <a:lstStyle/>
        <a:p>
          <a:r>
            <a:rPr lang="en-US" sz="1300" dirty="0">
              <a:latin typeface="Arial" pitchFamily="34" charset="0"/>
              <a:cs typeface="Arial" pitchFamily="34" charset="0"/>
            </a:rPr>
            <a:t>Video cameras</a:t>
          </a:r>
        </a:p>
      </dgm:t>
    </dgm:pt>
    <dgm:pt modelId="{DC5BB264-68E9-4942-A560-4F383EE73ACA}" type="parTrans" cxnId="{96A91D11-39C4-494E-A729-D120B08865B5}">
      <dgm:prSet/>
      <dgm:spPr/>
      <dgm:t>
        <a:bodyPr/>
        <a:lstStyle/>
        <a:p>
          <a:endParaRPr lang="en-US"/>
        </a:p>
      </dgm:t>
    </dgm:pt>
    <dgm:pt modelId="{68AA4B05-0FBA-4BBA-8EC1-57AD6599C463}" type="sibTrans" cxnId="{96A91D11-39C4-494E-A729-D120B08865B5}">
      <dgm:prSet/>
      <dgm:spPr/>
      <dgm:t>
        <a:bodyPr/>
        <a:lstStyle/>
        <a:p>
          <a:endParaRPr lang="en-US"/>
        </a:p>
      </dgm:t>
    </dgm:pt>
    <dgm:pt modelId="{303EBD5A-F294-4D72-805A-2F3051524920}">
      <dgm:prSet custT="1"/>
      <dgm:spPr/>
      <dgm:t>
        <a:bodyPr/>
        <a:lstStyle/>
        <a:p>
          <a:endParaRPr lang="en-US" sz="1100" dirty="0">
            <a:latin typeface="Arial" pitchFamily="34" charset="0"/>
            <a:cs typeface="Arial" pitchFamily="34" charset="0"/>
          </a:endParaRPr>
        </a:p>
      </dgm:t>
    </dgm:pt>
    <dgm:pt modelId="{CB216116-2455-4681-8929-B57472EF874B}" type="parTrans" cxnId="{913CF23E-26A0-45BD-80D8-48CE2726495B}">
      <dgm:prSet/>
      <dgm:spPr/>
      <dgm:t>
        <a:bodyPr/>
        <a:lstStyle/>
        <a:p>
          <a:endParaRPr lang="en-US"/>
        </a:p>
      </dgm:t>
    </dgm:pt>
    <dgm:pt modelId="{005BA4C1-686A-4D9C-BE11-1CCC02D39A1B}" type="sibTrans" cxnId="{913CF23E-26A0-45BD-80D8-48CE2726495B}">
      <dgm:prSet/>
      <dgm:spPr/>
      <dgm:t>
        <a:bodyPr/>
        <a:lstStyle/>
        <a:p>
          <a:endParaRPr lang="en-US"/>
        </a:p>
      </dgm:t>
    </dgm:pt>
    <dgm:pt modelId="{F84881E1-639E-4A12-9127-E4306DE142D4}">
      <dgm:prSet/>
      <dgm:spPr/>
      <dgm:t>
        <a:bodyPr/>
        <a:lstStyle/>
        <a:p>
          <a:r>
            <a:rPr lang="en-US" dirty="0">
              <a:latin typeface="Arial" pitchFamily="34" charset="0"/>
              <a:cs typeface="Arial" pitchFamily="34" charset="0"/>
            </a:rPr>
            <a:t>In-pavement magnetometer</a:t>
          </a:r>
        </a:p>
      </dgm:t>
    </dgm:pt>
    <dgm:pt modelId="{1FF853F3-ADAB-4E6F-B5A2-D8DAB3A2D059}" type="sibTrans" cxnId="{2EA712AB-56C3-41C6-B97E-B83CBF8E09E7}">
      <dgm:prSet/>
      <dgm:spPr/>
      <dgm:t>
        <a:bodyPr/>
        <a:lstStyle/>
        <a:p>
          <a:endParaRPr lang="en-US"/>
        </a:p>
      </dgm:t>
    </dgm:pt>
    <dgm:pt modelId="{4E79B133-60C3-4748-B8F8-D6703DCC9895}" type="parTrans" cxnId="{2EA712AB-56C3-41C6-B97E-B83CBF8E09E7}">
      <dgm:prSet/>
      <dgm:spPr/>
      <dgm:t>
        <a:bodyPr/>
        <a:lstStyle/>
        <a:p>
          <a:endParaRPr lang="en-US"/>
        </a:p>
      </dgm:t>
    </dgm:pt>
    <dgm:pt modelId="{171A2F98-74FC-410C-A733-72B81EBC0423}">
      <dgm:prSet/>
      <dgm:spPr/>
      <dgm:t>
        <a:bodyPr/>
        <a:lstStyle/>
        <a:p>
          <a:r>
            <a:rPr lang="en-US" dirty="0">
              <a:latin typeface="Arial" pitchFamily="34" charset="0"/>
              <a:cs typeface="Arial" pitchFamily="34" charset="0"/>
            </a:rPr>
            <a:t>Video cameras</a:t>
          </a:r>
        </a:p>
      </dgm:t>
    </dgm:pt>
    <dgm:pt modelId="{4272E762-7CAF-4D20-A852-C7932730078D}" type="sibTrans" cxnId="{BE96E8C7-A327-491B-9F64-843FC2AF731E}">
      <dgm:prSet/>
      <dgm:spPr/>
      <dgm:t>
        <a:bodyPr/>
        <a:lstStyle/>
        <a:p>
          <a:endParaRPr lang="en-US"/>
        </a:p>
      </dgm:t>
    </dgm:pt>
    <dgm:pt modelId="{AEA3DE1A-E8CA-449E-80EC-DE341647F383}" type="parTrans" cxnId="{BE96E8C7-A327-491B-9F64-843FC2AF731E}">
      <dgm:prSet/>
      <dgm:spPr/>
      <dgm:t>
        <a:bodyPr/>
        <a:lstStyle/>
        <a:p>
          <a:endParaRPr lang="en-US"/>
        </a:p>
      </dgm:t>
    </dgm:pt>
    <dgm:pt modelId="{2DAE59DD-5854-4B6C-95CD-4A05A0D15FC0}">
      <dgm:prSet/>
      <dgm:spPr/>
      <dgm:t>
        <a:bodyPr/>
        <a:lstStyle/>
        <a:p>
          <a:r>
            <a:rPr lang="en-US" dirty="0">
              <a:latin typeface="Arial" pitchFamily="34" charset="0"/>
              <a:cs typeface="Arial" pitchFamily="34" charset="0"/>
            </a:rPr>
            <a:t>Laser technology</a:t>
          </a:r>
        </a:p>
      </dgm:t>
    </dgm:pt>
    <dgm:pt modelId="{E41B4327-C9E8-4312-B60C-7CEDAAF41F65}" type="sibTrans" cxnId="{D71FB0B8-8720-4E91-85C5-9F5785309E80}">
      <dgm:prSet/>
      <dgm:spPr/>
      <dgm:t>
        <a:bodyPr/>
        <a:lstStyle/>
        <a:p>
          <a:endParaRPr lang="en-US"/>
        </a:p>
      </dgm:t>
    </dgm:pt>
    <dgm:pt modelId="{248BFE3B-7E06-40C6-BE75-4DD7BD0D6668}" type="parTrans" cxnId="{D71FB0B8-8720-4E91-85C5-9F5785309E80}">
      <dgm:prSet/>
      <dgm:spPr/>
      <dgm:t>
        <a:bodyPr/>
        <a:lstStyle/>
        <a:p>
          <a:endParaRPr lang="en-US"/>
        </a:p>
      </dgm:t>
    </dgm:pt>
    <dgm:pt modelId="{0608E376-272C-4769-B085-E06B75E3D107}">
      <dgm:prSet/>
      <dgm:spPr/>
      <dgm:t>
        <a:bodyPr/>
        <a:lstStyle/>
        <a:p>
          <a:r>
            <a:rPr lang="en-US" dirty="0">
              <a:latin typeface="Arial" pitchFamily="34" charset="0"/>
              <a:cs typeface="Arial" pitchFamily="34" charset="0"/>
            </a:rPr>
            <a:t>Radar</a:t>
          </a:r>
        </a:p>
      </dgm:t>
    </dgm:pt>
    <dgm:pt modelId="{A0BC5300-357D-4DA2-96C5-351640A584EF}" type="sibTrans" cxnId="{22854DB9-A4BF-43DE-B0CA-628D3CA73ACC}">
      <dgm:prSet/>
      <dgm:spPr/>
      <dgm:t>
        <a:bodyPr/>
        <a:lstStyle/>
        <a:p>
          <a:endParaRPr lang="en-US"/>
        </a:p>
      </dgm:t>
    </dgm:pt>
    <dgm:pt modelId="{EBEE169B-BF9A-48EC-A5B0-96F1D462D049}" type="parTrans" cxnId="{22854DB9-A4BF-43DE-B0CA-628D3CA73ACC}">
      <dgm:prSet/>
      <dgm:spPr/>
      <dgm:t>
        <a:bodyPr/>
        <a:lstStyle/>
        <a:p>
          <a:endParaRPr lang="en-US"/>
        </a:p>
      </dgm:t>
    </dgm:pt>
    <dgm:pt modelId="{AEE7C5E0-E710-4A17-BD20-B4C8A7E5A6FD}" type="pres">
      <dgm:prSet presAssocID="{4F3C9A7A-A811-4942-AD17-8C32B93E6389}" presName="linear" presStyleCnt="0">
        <dgm:presLayoutVars>
          <dgm:dir/>
          <dgm:animLvl val="lvl"/>
          <dgm:resizeHandles val="exact"/>
        </dgm:presLayoutVars>
      </dgm:prSet>
      <dgm:spPr/>
    </dgm:pt>
    <dgm:pt modelId="{4B606FC1-9169-4E78-A93F-CAFCBBDD28AB}" type="pres">
      <dgm:prSet presAssocID="{CDA0C573-2E7A-4AB9-ACA2-1333870F457F}" presName="parentLin" presStyleCnt="0"/>
      <dgm:spPr/>
    </dgm:pt>
    <dgm:pt modelId="{45B3B6DF-5494-4263-BF35-B857E0DB589D}" type="pres">
      <dgm:prSet presAssocID="{CDA0C573-2E7A-4AB9-ACA2-1333870F457F}" presName="parentLeftMargin" presStyleLbl="node1" presStyleIdx="0" presStyleCnt="2"/>
      <dgm:spPr/>
    </dgm:pt>
    <dgm:pt modelId="{983D95B1-AA23-47BD-9E76-2400776D8D3C}" type="pres">
      <dgm:prSet presAssocID="{CDA0C573-2E7A-4AB9-ACA2-1333870F457F}" presName="parentText" presStyleLbl="node1" presStyleIdx="0" presStyleCnt="2">
        <dgm:presLayoutVars>
          <dgm:chMax val="0"/>
          <dgm:bulletEnabled val="1"/>
        </dgm:presLayoutVars>
      </dgm:prSet>
      <dgm:spPr/>
    </dgm:pt>
    <dgm:pt modelId="{0A71BC10-2A6E-49C2-A2BC-1BAB05BAF744}" type="pres">
      <dgm:prSet presAssocID="{CDA0C573-2E7A-4AB9-ACA2-1333870F457F}" presName="negativeSpace" presStyleCnt="0"/>
      <dgm:spPr/>
    </dgm:pt>
    <dgm:pt modelId="{24CA4758-8786-4F66-8BBF-A9A496CF0995}" type="pres">
      <dgm:prSet presAssocID="{CDA0C573-2E7A-4AB9-ACA2-1333870F457F}" presName="childText" presStyleLbl="conFgAcc1" presStyleIdx="0" presStyleCnt="2" custScaleX="80870" custLinFactY="788" custLinFactNeighborX="430" custLinFactNeighborY="100000">
        <dgm:presLayoutVars>
          <dgm:bulletEnabled val="1"/>
        </dgm:presLayoutVars>
      </dgm:prSet>
      <dgm:spPr/>
    </dgm:pt>
    <dgm:pt modelId="{2B992533-026A-427C-8872-BC56F290BDBF}" type="pres">
      <dgm:prSet presAssocID="{23FC4F6B-EA11-4AC4-A2C2-0D89B4310536}" presName="spaceBetweenRectangles" presStyleCnt="0"/>
      <dgm:spPr/>
    </dgm:pt>
    <dgm:pt modelId="{8B1B6CC1-3BFB-4DA5-BC78-FBCCDAA44313}" type="pres">
      <dgm:prSet presAssocID="{9F13516F-17FB-4AA4-9D0A-083E382D6DCF}" presName="parentLin" presStyleCnt="0"/>
      <dgm:spPr/>
    </dgm:pt>
    <dgm:pt modelId="{EDCC6485-AFBA-4696-A77E-0829845D962E}" type="pres">
      <dgm:prSet presAssocID="{9F13516F-17FB-4AA4-9D0A-083E382D6DCF}" presName="parentLeftMargin" presStyleLbl="node1" presStyleIdx="0" presStyleCnt="2"/>
      <dgm:spPr/>
    </dgm:pt>
    <dgm:pt modelId="{E9377BD2-FE95-4A2A-A464-A6D18F7C323E}" type="pres">
      <dgm:prSet presAssocID="{9F13516F-17FB-4AA4-9D0A-083E382D6DCF}" presName="parentText" presStyleLbl="node1" presStyleIdx="1" presStyleCnt="2" custLinFactNeighborX="5520" custLinFactNeighborY="27819">
        <dgm:presLayoutVars>
          <dgm:chMax val="0"/>
          <dgm:bulletEnabled val="1"/>
        </dgm:presLayoutVars>
      </dgm:prSet>
      <dgm:spPr/>
    </dgm:pt>
    <dgm:pt modelId="{893029FC-53F3-43D6-B78A-332FEFD251B5}" type="pres">
      <dgm:prSet presAssocID="{9F13516F-17FB-4AA4-9D0A-083E382D6DCF}" presName="negativeSpace" presStyleCnt="0"/>
      <dgm:spPr/>
    </dgm:pt>
    <dgm:pt modelId="{C32DD4D6-514D-4568-B945-91C9EF08CDA2}" type="pres">
      <dgm:prSet presAssocID="{9F13516F-17FB-4AA4-9D0A-083E382D6DCF}" presName="childText" presStyleLbl="conFgAcc1" presStyleIdx="1" presStyleCnt="2" custScaleX="80870" custLinFactNeighborX="328" custLinFactNeighborY="60265">
        <dgm:presLayoutVars>
          <dgm:bulletEnabled val="1"/>
        </dgm:presLayoutVars>
      </dgm:prSet>
      <dgm:spPr/>
    </dgm:pt>
  </dgm:ptLst>
  <dgm:cxnLst>
    <dgm:cxn modelId="{CEA5BB00-68B3-4256-8D44-A5DA17848EAD}" type="presOf" srcId="{CDA0C573-2E7A-4AB9-ACA2-1333870F457F}" destId="{983D95B1-AA23-47BD-9E76-2400776D8D3C}" srcOrd="1" destOrd="0" presId="urn:microsoft.com/office/officeart/2005/8/layout/list1"/>
    <dgm:cxn modelId="{D6DD5E08-850B-4147-9997-FBBA41A916AA}" type="presOf" srcId="{9F13516F-17FB-4AA4-9D0A-083E382D6DCF}" destId="{EDCC6485-AFBA-4696-A77E-0829845D962E}" srcOrd="0" destOrd="0" presId="urn:microsoft.com/office/officeart/2005/8/layout/list1"/>
    <dgm:cxn modelId="{5C4F9F0A-A7A5-42A9-BC13-B7CF31C5240B}" type="presOf" srcId="{0608E376-272C-4769-B085-E06B75E3D107}" destId="{24CA4758-8786-4F66-8BBF-A9A496CF0995}" srcOrd="0" destOrd="3" presId="urn:microsoft.com/office/officeart/2005/8/layout/list1"/>
    <dgm:cxn modelId="{96A91D11-39C4-494E-A729-D120B08865B5}" srcId="{9F13516F-17FB-4AA4-9D0A-083E382D6DCF}" destId="{1746FB76-5DBD-42EB-A960-DC88E4D5E894}" srcOrd="3" destOrd="0" parTransId="{DC5BB264-68E9-4942-A560-4F383EE73ACA}" sibTransId="{68AA4B05-0FBA-4BBA-8EC1-57AD6599C463}"/>
    <dgm:cxn modelId="{9AB73F2A-561E-4A5F-878E-16D3658084D2}" type="presOf" srcId="{1746FB76-5DBD-42EB-A960-DC88E4D5E894}" destId="{C32DD4D6-514D-4568-B945-91C9EF08CDA2}" srcOrd="0" destOrd="3" presId="urn:microsoft.com/office/officeart/2005/8/layout/list1"/>
    <dgm:cxn modelId="{B4165B32-A7DA-403C-A94C-C55CD7AFC5A4}" type="presOf" srcId="{171A2F98-74FC-410C-A733-72B81EBC0423}" destId="{24CA4758-8786-4F66-8BBF-A9A496CF0995}" srcOrd="0" destOrd="1" presId="urn:microsoft.com/office/officeart/2005/8/layout/list1"/>
    <dgm:cxn modelId="{61CC9B3C-30C7-4C53-B2DD-0420A4A97C8B}" srcId="{9F13516F-17FB-4AA4-9D0A-083E382D6DCF}" destId="{8EDE2227-C704-4AAC-9441-03FD3889DC3F}" srcOrd="1" destOrd="0" parTransId="{023D8271-2C78-4A78-87E5-76DB2B66B5D8}" sibTransId="{CF9CE4CF-D961-48EE-B867-5BD2ADF5DFF6}"/>
    <dgm:cxn modelId="{913CF23E-26A0-45BD-80D8-48CE2726495B}" srcId="{9F13516F-17FB-4AA4-9D0A-083E382D6DCF}" destId="{303EBD5A-F294-4D72-805A-2F3051524920}" srcOrd="0" destOrd="0" parTransId="{CB216116-2455-4681-8929-B57472EF874B}" sibTransId="{005BA4C1-686A-4D9C-BE11-1CCC02D39A1B}"/>
    <dgm:cxn modelId="{C140C55C-4D24-43DA-82C0-6A6D963F1DA6}" srcId="{4F3C9A7A-A811-4942-AD17-8C32B93E6389}" destId="{9F13516F-17FB-4AA4-9D0A-083E382D6DCF}" srcOrd="1" destOrd="0" parTransId="{D9AA9E5F-488A-4B92-840F-EB3F6FDBE07E}" sibTransId="{349A9139-883F-49E1-91A2-3B1C3102BA67}"/>
    <dgm:cxn modelId="{34371863-0DAC-44F7-A8E5-3615CAADC1CE}" srcId="{9F13516F-17FB-4AA4-9D0A-083E382D6DCF}" destId="{1F0D918F-F874-46B2-89C5-5F2C04EC800B}" srcOrd="2" destOrd="0" parTransId="{A1A06291-3C8F-4388-8C3F-AC2452178900}" sibTransId="{A36B6F32-D3E3-4BC6-ABB8-704663080389}"/>
    <dgm:cxn modelId="{90E82343-32E4-48EE-82E4-24274D99A326}" type="presOf" srcId="{8EDE2227-C704-4AAC-9441-03FD3889DC3F}" destId="{C32DD4D6-514D-4568-B945-91C9EF08CDA2}" srcOrd="0" destOrd="1" presId="urn:microsoft.com/office/officeart/2005/8/layout/list1"/>
    <dgm:cxn modelId="{78D47665-5FAE-46F5-B4C2-7DAA87FFA456}" type="presOf" srcId="{2DAE59DD-5854-4B6C-95CD-4A05A0D15FC0}" destId="{24CA4758-8786-4F66-8BBF-A9A496CF0995}" srcOrd="0" destOrd="2" presId="urn:microsoft.com/office/officeart/2005/8/layout/list1"/>
    <dgm:cxn modelId="{986A1754-BF8F-40FE-8817-953AE4C0CA14}" srcId="{4F3C9A7A-A811-4942-AD17-8C32B93E6389}" destId="{CDA0C573-2E7A-4AB9-ACA2-1333870F457F}" srcOrd="0" destOrd="0" parTransId="{AC9678BF-10BE-4402-9216-CAEC88CA4241}" sibTransId="{23FC4F6B-EA11-4AC4-A2C2-0D89B4310536}"/>
    <dgm:cxn modelId="{3D5CD279-5D53-4CF8-A1E4-20263CD1CF6E}" type="presOf" srcId="{9F13516F-17FB-4AA4-9D0A-083E382D6DCF}" destId="{E9377BD2-FE95-4A2A-A464-A6D18F7C323E}" srcOrd="1" destOrd="0" presId="urn:microsoft.com/office/officeart/2005/8/layout/list1"/>
    <dgm:cxn modelId="{0070A394-B4FF-481E-9488-17DEC1080A08}" type="presOf" srcId="{CDA0C573-2E7A-4AB9-ACA2-1333870F457F}" destId="{45B3B6DF-5494-4263-BF35-B857E0DB589D}" srcOrd="0" destOrd="0" presId="urn:microsoft.com/office/officeart/2005/8/layout/list1"/>
    <dgm:cxn modelId="{BCA49F95-8161-457F-B31E-5AABF3CBE9C0}" type="presOf" srcId="{1F0D918F-F874-46B2-89C5-5F2C04EC800B}" destId="{C32DD4D6-514D-4568-B945-91C9EF08CDA2}" srcOrd="0" destOrd="2" presId="urn:microsoft.com/office/officeart/2005/8/layout/list1"/>
    <dgm:cxn modelId="{2EA712AB-56C3-41C6-B97E-B83CBF8E09E7}" srcId="{CDA0C573-2E7A-4AB9-ACA2-1333870F457F}" destId="{F84881E1-639E-4A12-9127-E4306DE142D4}" srcOrd="0" destOrd="0" parTransId="{4E79B133-60C3-4748-B8F8-D6703DCC9895}" sibTransId="{1FF853F3-ADAB-4E6F-B5A2-D8DAB3A2D059}"/>
    <dgm:cxn modelId="{B57EA4B5-7AAB-434E-AA5B-9FD5529D4AFE}" type="presOf" srcId="{F84881E1-639E-4A12-9127-E4306DE142D4}" destId="{24CA4758-8786-4F66-8BBF-A9A496CF0995}" srcOrd="0" destOrd="0" presId="urn:microsoft.com/office/officeart/2005/8/layout/list1"/>
    <dgm:cxn modelId="{D71FB0B8-8720-4E91-85C5-9F5785309E80}" srcId="{CDA0C573-2E7A-4AB9-ACA2-1333870F457F}" destId="{2DAE59DD-5854-4B6C-95CD-4A05A0D15FC0}" srcOrd="2" destOrd="0" parTransId="{248BFE3B-7E06-40C6-BE75-4DD7BD0D6668}" sibTransId="{E41B4327-C9E8-4312-B60C-7CEDAAF41F65}"/>
    <dgm:cxn modelId="{22854DB9-A4BF-43DE-B0CA-628D3CA73ACC}" srcId="{CDA0C573-2E7A-4AB9-ACA2-1333870F457F}" destId="{0608E376-272C-4769-B085-E06B75E3D107}" srcOrd="3" destOrd="0" parTransId="{EBEE169B-BF9A-48EC-A5B0-96F1D462D049}" sibTransId="{A0BC5300-357D-4DA2-96C5-351640A584EF}"/>
    <dgm:cxn modelId="{B763D4C4-10B7-4526-B299-9F4E44FC6CA2}" type="presOf" srcId="{4F3C9A7A-A811-4942-AD17-8C32B93E6389}" destId="{AEE7C5E0-E710-4A17-BD20-B4C8A7E5A6FD}" srcOrd="0" destOrd="0" presId="urn:microsoft.com/office/officeart/2005/8/layout/list1"/>
    <dgm:cxn modelId="{BE96E8C7-A327-491B-9F64-843FC2AF731E}" srcId="{CDA0C573-2E7A-4AB9-ACA2-1333870F457F}" destId="{171A2F98-74FC-410C-A733-72B81EBC0423}" srcOrd="1" destOrd="0" parTransId="{AEA3DE1A-E8CA-449E-80EC-DE341647F383}" sibTransId="{4272E762-7CAF-4D20-A852-C7932730078D}"/>
    <dgm:cxn modelId="{0AB349CE-2DE0-4AFA-8BBD-C4FDA4FAC119}" type="presOf" srcId="{303EBD5A-F294-4D72-805A-2F3051524920}" destId="{C32DD4D6-514D-4568-B945-91C9EF08CDA2}" srcOrd="0" destOrd="0" presId="urn:microsoft.com/office/officeart/2005/8/layout/list1"/>
    <dgm:cxn modelId="{564749A5-BA39-4AFE-B7A9-C91D36AD9E3F}" type="presParOf" srcId="{AEE7C5E0-E710-4A17-BD20-B4C8A7E5A6FD}" destId="{4B606FC1-9169-4E78-A93F-CAFCBBDD28AB}" srcOrd="0" destOrd="0" presId="urn:microsoft.com/office/officeart/2005/8/layout/list1"/>
    <dgm:cxn modelId="{742326A2-5E70-46FC-9151-6991B363A81B}" type="presParOf" srcId="{4B606FC1-9169-4E78-A93F-CAFCBBDD28AB}" destId="{45B3B6DF-5494-4263-BF35-B857E0DB589D}" srcOrd="0" destOrd="0" presId="urn:microsoft.com/office/officeart/2005/8/layout/list1"/>
    <dgm:cxn modelId="{7B423DF6-8BDB-4077-AE10-FA91FF9C9092}" type="presParOf" srcId="{4B606FC1-9169-4E78-A93F-CAFCBBDD28AB}" destId="{983D95B1-AA23-47BD-9E76-2400776D8D3C}" srcOrd="1" destOrd="0" presId="urn:microsoft.com/office/officeart/2005/8/layout/list1"/>
    <dgm:cxn modelId="{3E0BBBBC-0E8C-47E4-B008-F13642CAA3A1}" type="presParOf" srcId="{AEE7C5E0-E710-4A17-BD20-B4C8A7E5A6FD}" destId="{0A71BC10-2A6E-49C2-A2BC-1BAB05BAF744}" srcOrd="1" destOrd="0" presId="urn:microsoft.com/office/officeart/2005/8/layout/list1"/>
    <dgm:cxn modelId="{7A948582-84F6-48A6-BC7A-00CE4BDB06CE}" type="presParOf" srcId="{AEE7C5E0-E710-4A17-BD20-B4C8A7E5A6FD}" destId="{24CA4758-8786-4F66-8BBF-A9A496CF0995}" srcOrd="2" destOrd="0" presId="urn:microsoft.com/office/officeart/2005/8/layout/list1"/>
    <dgm:cxn modelId="{0CE1A35A-1E92-4920-9478-D4EA1C31957F}" type="presParOf" srcId="{AEE7C5E0-E710-4A17-BD20-B4C8A7E5A6FD}" destId="{2B992533-026A-427C-8872-BC56F290BDBF}" srcOrd="3" destOrd="0" presId="urn:microsoft.com/office/officeart/2005/8/layout/list1"/>
    <dgm:cxn modelId="{DBAF86BF-9B2A-44B2-AA2F-EE22E8244907}" type="presParOf" srcId="{AEE7C5E0-E710-4A17-BD20-B4C8A7E5A6FD}" destId="{8B1B6CC1-3BFB-4DA5-BC78-FBCCDAA44313}" srcOrd="4" destOrd="0" presId="urn:microsoft.com/office/officeart/2005/8/layout/list1"/>
    <dgm:cxn modelId="{A4BA0241-EB2B-48A2-9EE5-A653EBC835BD}" type="presParOf" srcId="{8B1B6CC1-3BFB-4DA5-BC78-FBCCDAA44313}" destId="{EDCC6485-AFBA-4696-A77E-0829845D962E}" srcOrd="0" destOrd="0" presId="urn:microsoft.com/office/officeart/2005/8/layout/list1"/>
    <dgm:cxn modelId="{CA4FE94D-8113-4E94-975A-EB97BE2AA5DC}" type="presParOf" srcId="{8B1B6CC1-3BFB-4DA5-BC78-FBCCDAA44313}" destId="{E9377BD2-FE95-4A2A-A464-A6D18F7C323E}" srcOrd="1" destOrd="0" presId="urn:microsoft.com/office/officeart/2005/8/layout/list1"/>
    <dgm:cxn modelId="{1E1D1DFA-B685-4D88-BFA6-7714D9ACBED4}" type="presParOf" srcId="{AEE7C5E0-E710-4A17-BD20-B4C8A7E5A6FD}" destId="{893029FC-53F3-43D6-B78A-332FEFD251B5}" srcOrd="5" destOrd="0" presId="urn:microsoft.com/office/officeart/2005/8/layout/list1"/>
    <dgm:cxn modelId="{1CA79D18-89F9-4BD0-9EF4-1AE06A70AF2D}" type="presParOf" srcId="{AEE7C5E0-E710-4A17-BD20-B4C8A7E5A6FD}" destId="{C32DD4D6-514D-4568-B945-91C9EF08CDA2}"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DCD145-D61A-40E2-AB67-B0167EC385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944F4E2-72D7-404B-9411-45EE55FE99AB}">
      <dgm:prSet/>
      <dgm:spPr>
        <a:solidFill>
          <a:schemeClr val="tx1"/>
        </a:solidFill>
      </dgm:spPr>
      <dgm:t>
        <a:bodyPr/>
        <a:lstStyle/>
        <a:p>
          <a:r>
            <a:rPr lang="en-US"/>
            <a:t>Facility Assessment</a:t>
          </a:r>
        </a:p>
      </dgm:t>
    </dgm:pt>
    <dgm:pt modelId="{57C4DA64-5B1F-43AC-81D2-7EE8471AC6EC}" type="parTrans" cxnId="{1986858A-16C0-40AA-91E0-0FA3869EDB6E}">
      <dgm:prSet/>
      <dgm:spPr/>
      <dgm:t>
        <a:bodyPr/>
        <a:lstStyle/>
        <a:p>
          <a:endParaRPr lang="en-US"/>
        </a:p>
      </dgm:t>
    </dgm:pt>
    <dgm:pt modelId="{6E4DFC9A-97B1-45C4-84AA-04CA6A6B1B28}" type="sibTrans" cxnId="{1986858A-16C0-40AA-91E0-0FA3869EDB6E}">
      <dgm:prSet/>
      <dgm:spPr/>
      <dgm:t>
        <a:bodyPr/>
        <a:lstStyle/>
        <a:p>
          <a:endParaRPr lang="en-US"/>
        </a:p>
      </dgm:t>
    </dgm:pt>
    <dgm:pt modelId="{4F5033B5-DF83-478F-A3A6-79685AA2AB1A}">
      <dgm:prSet/>
      <dgm:spPr>
        <a:solidFill>
          <a:schemeClr val="tx1"/>
        </a:solidFill>
      </dgm:spPr>
      <dgm:t>
        <a:bodyPr/>
        <a:lstStyle/>
        <a:p>
          <a:r>
            <a:rPr lang="en-US"/>
            <a:t>Corridor Assessment</a:t>
          </a:r>
        </a:p>
      </dgm:t>
    </dgm:pt>
    <dgm:pt modelId="{EB18226C-B7A7-4E6A-AC79-B4688600FE81}" type="parTrans" cxnId="{FAFB33D7-ABC8-4D9E-B3C0-67B5C5645760}">
      <dgm:prSet/>
      <dgm:spPr/>
      <dgm:t>
        <a:bodyPr/>
        <a:lstStyle/>
        <a:p>
          <a:endParaRPr lang="en-US"/>
        </a:p>
      </dgm:t>
    </dgm:pt>
    <dgm:pt modelId="{3F1BCD3D-2DDB-4185-9711-CA80FE041A50}" type="sibTrans" cxnId="{FAFB33D7-ABC8-4D9E-B3C0-67B5C5645760}">
      <dgm:prSet/>
      <dgm:spPr/>
      <dgm:t>
        <a:bodyPr/>
        <a:lstStyle/>
        <a:p>
          <a:endParaRPr lang="en-US"/>
        </a:p>
      </dgm:t>
    </dgm:pt>
    <dgm:pt modelId="{FB55DD07-AAAD-4F31-B6E0-99EDCB2697C0}">
      <dgm:prSet/>
      <dgm:spPr>
        <a:solidFill>
          <a:schemeClr val="tx1"/>
        </a:solidFill>
      </dgm:spPr>
      <dgm:t>
        <a:bodyPr/>
        <a:lstStyle/>
        <a:p>
          <a:r>
            <a:rPr lang="en-US"/>
            <a:t>Land Use Coordination</a:t>
          </a:r>
        </a:p>
      </dgm:t>
    </dgm:pt>
    <dgm:pt modelId="{061F766D-C12B-4D9E-86EC-6A3EFDB2656D}" type="parTrans" cxnId="{F272FABF-5E52-4D69-99F2-FF27E9E9BD31}">
      <dgm:prSet/>
      <dgm:spPr/>
      <dgm:t>
        <a:bodyPr/>
        <a:lstStyle/>
        <a:p>
          <a:endParaRPr lang="en-US"/>
        </a:p>
      </dgm:t>
    </dgm:pt>
    <dgm:pt modelId="{46AB2652-109C-455E-888C-03B8A4570026}" type="sibTrans" cxnId="{F272FABF-5E52-4D69-99F2-FF27E9E9BD31}">
      <dgm:prSet/>
      <dgm:spPr/>
      <dgm:t>
        <a:bodyPr/>
        <a:lstStyle/>
        <a:p>
          <a:endParaRPr lang="en-US"/>
        </a:p>
      </dgm:t>
    </dgm:pt>
    <dgm:pt modelId="{C4AE12DE-826D-4974-ADDD-B16BDE900388}">
      <dgm:prSet/>
      <dgm:spPr>
        <a:solidFill>
          <a:schemeClr val="tx1"/>
        </a:solidFill>
      </dgm:spPr>
      <dgm:t>
        <a:bodyPr/>
        <a:lstStyle/>
        <a:p>
          <a:r>
            <a:rPr lang="en-US"/>
            <a:t>Project Development</a:t>
          </a:r>
        </a:p>
      </dgm:t>
    </dgm:pt>
    <dgm:pt modelId="{B277F2FC-0213-4122-9B8A-B23E05E87562}" type="parTrans" cxnId="{CDD45A87-82D3-46D7-BDF8-E6704775C276}">
      <dgm:prSet/>
      <dgm:spPr/>
      <dgm:t>
        <a:bodyPr/>
        <a:lstStyle/>
        <a:p>
          <a:endParaRPr lang="en-US"/>
        </a:p>
      </dgm:t>
    </dgm:pt>
    <dgm:pt modelId="{6B9E29CF-3EBE-401C-A91D-6D4F5BE8C832}" type="sibTrans" cxnId="{CDD45A87-82D3-46D7-BDF8-E6704775C276}">
      <dgm:prSet/>
      <dgm:spPr/>
      <dgm:t>
        <a:bodyPr/>
        <a:lstStyle/>
        <a:p>
          <a:endParaRPr lang="en-US"/>
        </a:p>
      </dgm:t>
    </dgm:pt>
    <dgm:pt modelId="{9C1FFAD3-CB76-491D-8839-763483DF12DA}">
      <dgm:prSet/>
      <dgm:spPr>
        <a:solidFill>
          <a:schemeClr val="tx1"/>
        </a:solidFill>
      </dgm:spPr>
      <dgm:t>
        <a:bodyPr/>
        <a:lstStyle/>
        <a:p>
          <a:r>
            <a:rPr lang="en-US"/>
            <a:t>Project Implementation</a:t>
          </a:r>
        </a:p>
      </dgm:t>
    </dgm:pt>
    <dgm:pt modelId="{30521CF7-432C-41DE-A1B7-312CFF913F49}" type="parTrans" cxnId="{7EC002EF-C990-44C4-B7D3-96B6B94792E4}">
      <dgm:prSet/>
      <dgm:spPr/>
      <dgm:t>
        <a:bodyPr/>
        <a:lstStyle/>
        <a:p>
          <a:endParaRPr lang="en-US"/>
        </a:p>
      </dgm:t>
    </dgm:pt>
    <dgm:pt modelId="{9F5276A3-297D-4C3F-BDF4-5C4ADABE81ED}" type="sibTrans" cxnId="{7EC002EF-C990-44C4-B7D3-96B6B94792E4}">
      <dgm:prSet/>
      <dgm:spPr/>
      <dgm:t>
        <a:bodyPr/>
        <a:lstStyle/>
        <a:p>
          <a:endParaRPr lang="en-US"/>
        </a:p>
      </dgm:t>
    </dgm:pt>
    <dgm:pt modelId="{5E3A4B96-8455-4F4F-B4D0-5DCD24AF4B4E}">
      <dgm:prSet/>
      <dgm:spPr/>
      <dgm:t>
        <a:bodyPr/>
        <a:lstStyle/>
        <a:p>
          <a:r>
            <a:rPr lang="en-US"/>
            <a:t>Utilization</a:t>
          </a:r>
        </a:p>
      </dgm:t>
    </dgm:pt>
    <dgm:pt modelId="{6030ADD9-389F-4560-AA0B-6E6930C87E8C}" type="parTrans" cxnId="{E09DD150-A5F7-42B6-8C7C-3426BB881567}">
      <dgm:prSet/>
      <dgm:spPr/>
      <dgm:t>
        <a:bodyPr/>
        <a:lstStyle/>
        <a:p>
          <a:endParaRPr lang="en-US"/>
        </a:p>
      </dgm:t>
    </dgm:pt>
    <dgm:pt modelId="{4BC6F0A0-D6F6-43C0-97EC-B98B5DB18305}" type="sibTrans" cxnId="{E09DD150-A5F7-42B6-8C7C-3426BB881567}">
      <dgm:prSet/>
      <dgm:spPr/>
      <dgm:t>
        <a:bodyPr/>
        <a:lstStyle/>
        <a:p>
          <a:endParaRPr lang="en-US"/>
        </a:p>
      </dgm:t>
    </dgm:pt>
    <dgm:pt modelId="{19931669-6E7C-421B-8ECA-39CEA86E444D}">
      <dgm:prSet/>
      <dgm:spPr/>
      <dgm:t>
        <a:bodyPr/>
        <a:lstStyle/>
        <a:p>
          <a:r>
            <a:rPr lang="en-US"/>
            <a:t>Amenities</a:t>
          </a:r>
        </a:p>
      </dgm:t>
    </dgm:pt>
    <dgm:pt modelId="{2D051E30-26D0-4374-870D-5A0A273A3E06}" type="parTrans" cxnId="{D15854CF-25FC-4D01-8E75-CB415AE589CE}">
      <dgm:prSet/>
      <dgm:spPr/>
      <dgm:t>
        <a:bodyPr/>
        <a:lstStyle/>
        <a:p>
          <a:endParaRPr lang="en-US"/>
        </a:p>
      </dgm:t>
    </dgm:pt>
    <dgm:pt modelId="{9D41AB89-42A9-45CD-8C47-5F804297A51E}" type="sibTrans" cxnId="{D15854CF-25FC-4D01-8E75-CB415AE589CE}">
      <dgm:prSet/>
      <dgm:spPr/>
      <dgm:t>
        <a:bodyPr/>
        <a:lstStyle/>
        <a:p>
          <a:endParaRPr lang="en-US"/>
        </a:p>
      </dgm:t>
    </dgm:pt>
    <dgm:pt modelId="{E2F94E65-8039-4FF9-97DF-79DFEDBD4943}">
      <dgm:prSet/>
      <dgm:spPr/>
      <dgm:t>
        <a:bodyPr/>
        <a:lstStyle/>
        <a:p>
          <a:r>
            <a:rPr lang="en-US"/>
            <a:t>Freight Data</a:t>
          </a:r>
        </a:p>
      </dgm:t>
    </dgm:pt>
    <dgm:pt modelId="{03F394E4-4B93-4BA6-BAEC-E19E1FA9A6E9}" type="parTrans" cxnId="{46204808-D1BA-41C9-845D-73EE07FA1F19}">
      <dgm:prSet/>
      <dgm:spPr/>
      <dgm:t>
        <a:bodyPr/>
        <a:lstStyle/>
        <a:p>
          <a:endParaRPr lang="en-US"/>
        </a:p>
      </dgm:t>
    </dgm:pt>
    <dgm:pt modelId="{7B1CD8A3-04D3-4C0A-B38C-DCE3F2275A2B}" type="sibTrans" cxnId="{46204808-D1BA-41C9-845D-73EE07FA1F19}">
      <dgm:prSet/>
      <dgm:spPr/>
      <dgm:t>
        <a:bodyPr/>
        <a:lstStyle/>
        <a:p>
          <a:endParaRPr lang="en-US"/>
        </a:p>
      </dgm:t>
    </dgm:pt>
    <dgm:pt modelId="{60F36FB0-DBDB-476B-91CF-0007322C8DE9}">
      <dgm:prSet/>
      <dgm:spPr/>
      <dgm:t>
        <a:bodyPr/>
        <a:lstStyle/>
        <a:p>
          <a:r>
            <a:rPr lang="en-US"/>
            <a:t>Segmentation</a:t>
          </a:r>
        </a:p>
      </dgm:t>
    </dgm:pt>
    <dgm:pt modelId="{05701995-4260-406C-B557-FB652CCDC951}" type="parTrans" cxnId="{B026951C-2E3E-40C0-AFC7-A2BCBEAA72DE}">
      <dgm:prSet/>
      <dgm:spPr/>
      <dgm:t>
        <a:bodyPr/>
        <a:lstStyle/>
        <a:p>
          <a:endParaRPr lang="en-US"/>
        </a:p>
      </dgm:t>
    </dgm:pt>
    <dgm:pt modelId="{EE49BD3D-F6AD-4F01-9BA7-4473CA53D501}" type="sibTrans" cxnId="{B026951C-2E3E-40C0-AFC7-A2BCBEAA72DE}">
      <dgm:prSet/>
      <dgm:spPr/>
      <dgm:t>
        <a:bodyPr/>
        <a:lstStyle/>
        <a:p>
          <a:endParaRPr lang="en-US"/>
        </a:p>
      </dgm:t>
    </dgm:pt>
    <dgm:pt modelId="{1BBACE04-81A1-48C9-8785-B13F80EF8865}">
      <dgm:prSet/>
      <dgm:spPr/>
      <dgm:t>
        <a:bodyPr/>
        <a:lstStyle/>
        <a:p>
          <a:r>
            <a:rPr lang="en-US"/>
            <a:t>NIMBY’s</a:t>
          </a:r>
        </a:p>
      </dgm:t>
    </dgm:pt>
    <dgm:pt modelId="{BD164D52-1075-4C2B-93CD-83E7B3FAEA2B}" type="parTrans" cxnId="{72F16EFD-64D5-44FF-9E82-7B71772740CC}">
      <dgm:prSet/>
      <dgm:spPr/>
      <dgm:t>
        <a:bodyPr/>
        <a:lstStyle/>
        <a:p>
          <a:endParaRPr lang="en-US"/>
        </a:p>
      </dgm:t>
    </dgm:pt>
    <dgm:pt modelId="{9EF0895F-1B42-41F0-BC85-28429A7429A7}" type="sibTrans" cxnId="{72F16EFD-64D5-44FF-9E82-7B71772740CC}">
      <dgm:prSet/>
      <dgm:spPr/>
      <dgm:t>
        <a:bodyPr/>
        <a:lstStyle/>
        <a:p>
          <a:endParaRPr lang="en-US"/>
        </a:p>
      </dgm:t>
    </dgm:pt>
    <dgm:pt modelId="{0CF23BA9-944A-4FEF-A017-45F3FD7DD9EB}">
      <dgm:prSet/>
      <dgm:spPr/>
      <dgm:t>
        <a:bodyPr/>
        <a:lstStyle/>
        <a:p>
          <a:r>
            <a:rPr lang="en-US"/>
            <a:t>Permitting</a:t>
          </a:r>
        </a:p>
      </dgm:t>
    </dgm:pt>
    <dgm:pt modelId="{99D48243-4978-46D7-ADDF-8D6161101D68}" type="parTrans" cxnId="{3B7F75C8-C51E-4C68-8B35-9255EDDE9CB0}">
      <dgm:prSet/>
      <dgm:spPr/>
      <dgm:t>
        <a:bodyPr/>
        <a:lstStyle/>
        <a:p>
          <a:endParaRPr lang="en-US"/>
        </a:p>
      </dgm:t>
    </dgm:pt>
    <dgm:pt modelId="{F1DF8D53-98EE-4E07-8397-CCE3F66F424A}" type="sibTrans" cxnId="{3B7F75C8-C51E-4C68-8B35-9255EDDE9CB0}">
      <dgm:prSet/>
      <dgm:spPr/>
      <dgm:t>
        <a:bodyPr/>
        <a:lstStyle/>
        <a:p>
          <a:endParaRPr lang="en-US"/>
        </a:p>
      </dgm:t>
    </dgm:pt>
    <dgm:pt modelId="{25AB5FAF-151C-42D1-B783-0D0106C54D1D}">
      <dgm:prSet/>
      <dgm:spPr/>
      <dgm:t>
        <a:bodyPr/>
        <a:lstStyle/>
        <a:p>
          <a:r>
            <a:rPr lang="en-US"/>
            <a:t>Integration</a:t>
          </a:r>
        </a:p>
      </dgm:t>
    </dgm:pt>
    <dgm:pt modelId="{496D46F8-3A76-49B8-83EA-F9A633DA8D59}" type="parTrans" cxnId="{4C2A0A55-4FC6-4EE8-A03D-A07616B0C955}">
      <dgm:prSet/>
      <dgm:spPr/>
      <dgm:t>
        <a:bodyPr/>
        <a:lstStyle/>
        <a:p>
          <a:endParaRPr lang="en-US"/>
        </a:p>
      </dgm:t>
    </dgm:pt>
    <dgm:pt modelId="{9E4111F5-F38F-4C4F-9B4A-9A6F06A2D0C7}" type="sibTrans" cxnId="{4C2A0A55-4FC6-4EE8-A03D-A07616B0C955}">
      <dgm:prSet/>
      <dgm:spPr/>
      <dgm:t>
        <a:bodyPr/>
        <a:lstStyle/>
        <a:p>
          <a:endParaRPr lang="en-US"/>
        </a:p>
      </dgm:t>
    </dgm:pt>
    <dgm:pt modelId="{DD3446EF-B306-4852-B680-CC81214A9EB0}">
      <dgm:prSet/>
      <dgm:spPr/>
      <dgm:t>
        <a:bodyPr/>
        <a:lstStyle/>
        <a:p>
          <a:r>
            <a:rPr lang="en-US"/>
            <a:t>Funding</a:t>
          </a:r>
        </a:p>
      </dgm:t>
    </dgm:pt>
    <dgm:pt modelId="{83B7F9CA-5F6B-4861-B0CC-8D88F1F58ED4}" type="parTrans" cxnId="{F4DD05D6-5877-412E-8E94-82198D619A1F}">
      <dgm:prSet/>
      <dgm:spPr/>
      <dgm:t>
        <a:bodyPr/>
        <a:lstStyle/>
        <a:p>
          <a:endParaRPr lang="en-US"/>
        </a:p>
      </dgm:t>
    </dgm:pt>
    <dgm:pt modelId="{195E4C09-11C8-45CF-B88F-0723761EE792}" type="sibTrans" cxnId="{F4DD05D6-5877-412E-8E94-82198D619A1F}">
      <dgm:prSet/>
      <dgm:spPr/>
      <dgm:t>
        <a:bodyPr/>
        <a:lstStyle/>
        <a:p>
          <a:endParaRPr lang="en-US"/>
        </a:p>
      </dgm:t>
    </dgm:pt>
    <dgm:pt modelId="{909BEF7C-B60A-4B55-A072-C3299314F16E}">
      <dgm:prSet/>
      <dgm:spPr/>
      <dgm:t>
        <a:bodyPr/>
        <a:lstStyle/>
        <a:p>
          <a:r>
            <a:rPr lang="en-US"/>
            <a:t>Operations</a:t>
          </a:r>
        </a:p>
      </dgm:t>
    </dgm:pt>
    <dgm:pt modelId="{128DFCA9-4B22-404F-9ECB-E485A3A3F675}" type="parTrans" cxnId="{065FD475-93C3-4599-A314-EC61EA67F75E}">
      <dgm:prSet/>
      <dgm:spPr/>
      <dgm:t>
        <a:bodyPr/>
        <a:lstStyle/>
        <a:p>
          <a:endParaRPr lang="en-US"/>
        </a:p>
      </dgm:t>
    </dgm:pt>
    <dgm:pt modelId="{0380EC16-AC2B-40DB-8E71-9CDCC5E6FF62}" type="sibTrans" cxnId="{065FD475-93C3-4599-A314-EC61EA67F75E}">
      <dgm:prSet/>
      <dgm:spPr/>
      <dgm:t>
        <a:bodyPr/>
        <a:lstStyle/>
        <a:p>
          <a:endParaRPr lang="en-US"/>
        </a:p>
      </dgm:t>
    </dgm:pt>
    <dgm:pt modelId="{4F9D28D1-5AD3-4A86-BAD6-F2D612A1A6B4}">
      <dgm:prSet/>
      <dgm:spPr/>
      <dgm:t>
        <a:bodyPr/>
        <a:lstStyle/>
        <a:p>
          <a:r>
            <a:rPr lang="en-US"/>
            <a:t>Programming</a:t>
          </a:r>
        </a:p>
      </dgm:t>
    </dgm:pt>
    <dgm:pt modelId="{A5538B90-2B64-482A-874B-BBAD9B36CCCF}" type="parTrans" cxnId="{D6581E5F-FC69-4099-A4F4-F567480D6246}">
      <dgm:prSet/>
      <dgm:spPr/>
      <dgm:t>
        <a:bodyPr/>
        <a:lstStyle/>
        <a:p>
          <a:endParaRPr lang="en-US"/>
        </a:p>
      </dgm:t>
    </dgm:pt>
    <dgm:pt modelId="{88C3E88C-070A-498C-BF03-84CB69140E98}" type="sibTrans" cxnId="{D6581E5F-FC69-4099-A4F4-F567480D6246}">
      <dgm:prSet/>
      <dgm:spPr/>
      <dgm:t>
        <a:bodyPr/>
        <a:lstStyle/>
        <a:p>
          <a:endParaRPr lang="en-US"/>
        </a:p>
      </dgm:t>
    </dgm:pt>
    <dgm:pt modelId="{CE6CF5E1-8F45-4BFC-8AF6-19E3E2877BC5}" type="pres">
      <dgm:prSet presAssocID="{F3DCD145-D61A-40E2-AB67-B0167EC385AD}" presName="Name0" presStyleCnt="0">
        <dgm:presLayoutVars>
          <dgm:dir/>
          <dgm:animLvl val="lvl"/>
          <dgm:resizeHandles val="exact"/>
        </dgm:presLayoutVars>
      </dgm:prSet>
      <dgm:spPr/>
    </dgm:pt>
    <dgm:pt modelId="{EC098582-578F-4D5E-8101-D506A40E3260}" type="pres">
      <dgm:prSet presAssocID="{E944F4E2-72D7-404B-9411-45EE55FE99AB}" presName="composite" presStyleCnt="0"/>
      <dgm:spPr/>
    </dgm:pt>
    <dgm:pt modelId="{F58AB541-9DAC-4604-B620-BA5C48AF30A6}" type="pres">
      <dgm:prSet presAssocID="{E944F4E2-72D7-404B-9411-45EE55FE99AB}" presName="parTx" presStyleLbl="alignNode1" presStyleIdx="0" presStyleCnt="5">
        <dgm:presLayoutVars>
          <dgm:chMax val="0"/>
          <dgm:chPref val="0"/>
          <dgm:bulletEnabled val="1"/>
        </dgm:presLayoutVars>
      </dgm:prSet>
      <dgm:spPr/>
    </dgm:pt>
    <dgm:pt modelId="{CCFADE4D-1B3D-420E-8033-B62DCB4C68E2}" type="pres">
      <dgm:prSet presAssocID="{E944F4E2-72D7-404B-9411-45EE55FE99AB}" presName="desTx" presStyleLbl="alignAccFollowNode1" presStyleIdx="0" presStyleCnt="5">
        <dgm:presLayoutVars>
          <dgm:bulletEnabled val="1"/>
        </dgm:presLayoutVars>
      </dgm:prSet>
      <dgm:spPr/>
    </dgm:pt>
    <dgm:pt modelId="{2F7A1111-EE00-4989-B98A-572D4EBF0DE2}" type="pres">
      <dgm:prSet presAssocID="{6E4DFC9A-97B1-45C4-84AA-04CA6A6B1B28}" presName="space" presStyleCnt="0"/>
      <dgm:spPr/>
    </dgm:pt>
    <dgm:pt modelId="{0A0F85F8-9879-4539-A497-51B19C731E82}" type="pres">
      <dgm:prSet presAssocID="{4F5033B5-DF83-478F-A3A6-79685AA2AB1A}" presName="composite" presStyleCnt="0"/>
      <dgm:spPr/>
    </dgm:pt>
    <dgm:pt modelId="{189320F8-E2C5-4E74-AB0B-46BADE46E080}" type="pres">
      <dgm:prSet presAssocID="{4F5033B5-DF83-478F-A3A6-79685AA2AB1A}" presName="parTx" presStyleLbl="alignNode1" presStyleIdx="1" presStyleCnt="5">
        <dgm:presLayoutVars>
          <dgm:chMax val="0"/>
          <dgm:chPref val="0"/>
          <dgm:bulletEnabled val="1"/>
        </dgm:presLayoutVars>
      </dgm:prSet>
      <dgm:spPr/>
    </dgm:pt>
    <dgm:pt modelId="{BDBD2618-E61C-4AD9-98D4-A802776CDF08}" type="pres">
      <dgm:prSet presAssocID="{4F5033B5-DF83-478F-A3A6-79685AA2AB1A}" presName="desTx" presStyleLbl="alignAccFollowNode1" presStyleIdx="1" presStyleCnt="5">
        <dgm:presLayoutVars>
          <dgm:bulletEnabled val="1"/>
        </dgm:presLayoutVars>
      </dgm:prSet>
      <dgm:spPr/>
    </dgm:pt>
    <dgm:pt modelId="{08D317E9-290A-467A-9EC1-3E984AF47DFF}" type="pres">
      <dgm:prSet presAssocID="{3F1BCD3D-2DDB-4185-9711-CA80FE041A50}" presName="space" presStyleCnt="0"/>
      <dgm:spPr/>
    </dgm:pt>
    <dgm:pt modelId="{D63340A8-8E76-45A8-8622-64C383B6AE0E}" type="pres">
      <dgm:prSet presAssocID="{FB55DD07-AAAD-4F31-B6E0-99EDCB2697C0}" presName="composite" presStyleCnt="0"/>
      <dgm:spPr/>
    </dgm:pt>
    <dgm:pt modelId="{5C067E3D-B88E-4256-A374-AA29EAFFF7B3}" type="pres">
      <dgm:prSet presAssocID="{FB55DD07-AAAD-4F31-B6E0-99EDCB2697C0}" presName="parTx" presStyleLbl="alignNode1" presStyleIdx="2" presStyleCnt="5">
        <dgm:presLayoutVars>
          <dgm:chMax val="0"/>
          <dgm:chPref val="0"/>
          <dgm:bulletEnabled val="1"/>
        </dgm:presLayoutVars>
      </dgm:prSet>
      <dgm:spPr/>
    </dgm:pt>
    <dgm:pt modelId="{11B8C50A-B0F4-4860-9E1B-49DCF81E5931}" type="pres">
      <dgm:prSet presAssocID="{FB55DD07-AAAD-4F31-B6E0-99EDCB2697C0}" presName="desTx" presStyleLbl="alignAccFollowNode1" presStyleIdx="2" presStyleCnt="5">
        <dgm:presLayoutVars>
          <dgm:bulletEnabled val="1"/>
        </dgm:presLayoutVars>
      </dgm:prSet>
      <dgm:spPr/>
    </dgm:pt>
    <dgm:pt modelId="{FD11E942-53CE-4825-BE8A-AB24363B3631}" type="pres">
      <dgm:prSet presAssocID="{46AB2652-109C-455E-888C-03B8A4570026}" presName="space" presStyleCnt="0"/>
      <dgm:spPr/>
    </dgm:pt>
    <dgm:pt modelId="{7439FEE9-F835-467A-BE26-4840F5D072C7}" type="pres">
      <dgm:prSet presAssocID="{C4AE12DE-826D-4974-ADDD-B16BDE900388}" presName="composite" presStyleCnt="0"/>
      <dgm:spPr/>
    </dgm:pt>
    <dgm:pt modelId="{943013CD-F53E-4BF3-B397-B4219FF19C6D}" type="pres">
      <dgm:prSet presAssocID="{C4AE12DE-826D-4974-ADDD-B16BDE900388}" presName="parTx" presStyleLbl="alignNode1" presStyleIdx="3" presStyleCnt="5">
        <dgm:presLayoutVars>
          <dgm:chMax val="0"/>
          <dgm:chPref val="0"/>
          <dgm:bulletEnabled val="1"/>
        </dgm:presLayoutVars>
      </dgm:prSet>
      <dgm:spPr/>
    </dgm:pt>
    <dgm:pt modelId="{A0C2E5A4-1DF2-4DFD-94E9-A476E4238D59}" type="pres">
      <dgm:prSet presAssocID="{C4AE12DE-826D-4974-ADDD-B16BDE900388}" presName="desTx" presStyleLbl="alignAccFollowNode1" presStyleIdx="3" presStyleCnt="5">
        <dgm:presLayoutVars>
          <dgm:bulletEnabled val="1"/>
        </dgm:presLayoutVars>
      </dgm:prSet>
      <dgm:spPr/>
    </dgm:pt>
    <dgm:pt modelId="{00C3F0B8-4B02-44B8-99D7-62622C30C0D2}" type="pres">
      <dgm:prSet presAssocID="{6B9E29CF-3EBE-401C-A91D-6D4F5BE8C832}" presName="space" presStyleCnt="0"/>
      <dgm:spPr/>
    </dgm:pt>
    <dgm:pt modelId="{964AD586-2F73-4E8E-9DCD-3066EE77AAEB}" type="pres">
      <dgm:prSet presAssocID="{9C1FFAD3-CB76-491D-8839-763483DF12DA}" presName="composite" presStyleCnt="0"/>
      <dgm:spPr/>
    </dgm:pt>
    <dgm:pt modelId="{1BD56BC6-E948-4AFB-AC83-7529B0A19AFC}" type="pres">
      <dgm:prSet presAssocID="{9C1FFAD3-CB76-491D-8839-763483DF12DA}" presName="parTx" presStyleLbl="alignNode1" presStyleIdx="4" presStyleCnt="5">
        <dgm:presLayoutVars>
          <dgm:chMax val="0"/>
          <dgm:chPref val="0"/>
          <dgm:bulletEnabled val="1"/>
        </dgm:presLayoutVars>
      </dgm:prSet>
      <dgm:spPr/>
    </dgm:pt>
    <dgm:pt modelId="{A23E0C71-4900-4202-96BF-E380F5AB80C5}" type="pres">
      <dgm:prSet presAssocID="{9C1FFAD3-CB76-491D-8839-763483DF12DA}" presName="desTx" presStyleLbl="alignAccFollowNode1" presStyleIdx="4" presStyleCnt="5">
        <dgm:presLayoutVars>
          <dgm:bulletEnabled val="1"/>
        </dgm:presLayoutVars>
      </dgm:prSet>
      <dgm:spPr/>
    </dgm:pt>
  </dgm:ptLst>
  <dgm:cxnLst>
    <dgm:cxn modelId="{20BCA704-B021-40FD-B996-179C1ED13E34}" type="presOf" srcId="{4F9D28D1-5AD3-4A86-BAD6-F2D612A1A6B4}" destId="{A23E0C71-4900-4202-96BF-E380F5AB80C5}" srcOrd="0" destOrd="0" presId="urn:microsoft.com/office/officeart/2005/8/layout/hList1"/>
    <dgm:cxn modelId="{46204808-D1BA-41C9-845D-73EE07FA1F19}" srcId="{4F5033B5-DF83-478F-A3A6-79685AA2AB1A}" destId="{E2F94E65-8039-4FF9-97DF-79DFEDBD4943}" srcOrd="0" destOrd="0" parTransId="{03F394E4-4B93-4BA6-BAEC-E19E1FA9A6E9}" sibTransId="{7B1CD8A3-04D3-4C0A-B38C-DCE3F2275A2B}"/>
    <dgm:cxn modelId="{B026951C-2E3E-40C0-AFC7-A2BCBEAA72DE}" srcId="{4F5033B5-DF83-478F-A3A6-79685AA2AB1A}" destId="{60F36FB0-DBDB-476B-91CF-0007322C8DE9}" srcOrd="1" destOrd="0" parTransId="{05701995-4260-406C-B557-FB652CCDC951}" sibTransId="{EE49BD3D-F6AD-4F01-9BA7-4473CA53D501}"/>
    <dgm:cxn modelId="{B7DB7F23-AC5C-4714-87ED-9A30EDA9DDB9}" type="presOf" srcId="{E944F4E2-72D7-404B-9411-45EE55FE99AB}" destId="{F58AB541-9DAC-4604-B620-BA5C48AF30A6}" srcOrd="0" destOrd="0" presId="urn:microsoft.com/office/officeart/2005/8/layout/hList1"/>
    <dgm:cxn modelId="{80E13431-873B-420C-BCF1-91EFFB083858}" type="presOf" srcId="{F3DCD145-D61A-40E2-AB67-B0167EC385AD}" destId="{CE6CF5E1-8F45-4BFC-8AF6-19E3E2877BC5}" srcOrd="0" destOrd="0" presId="urn:microsoft.com/office/officeart/2005/8/layout/hList1"/>
    <dgm:cxn modelId="{12CC4640-665D-4DB8-8F5D-BFC9ECAF0690}" type="presOf" srcId="{25AB5FAF-151C-42D1-B783-0D0106C54D1D}" destId="{A0C2E5A4-1DF2-4DFD-94E9-A476E4238D59}" srcOrd="0" destOrd="0" presId="urn:microsoft.com/office/officeart/2005/8/layout/hList1"/>
    <dgm:cxn modelId="{D6581E5F-FC69-4099-A4F4-F567480D6246}" srcId="{9C1FFAD3-CB76-491D-8839-763483DF12DA}" destId="{4F9D28D1-5AD3-4A86-BAD6-F2D612A1A6B4}" srcOrd="0" destOrd="0" parTransId="{A5538B90-2B64-482A-874B-BBAD9B36CCCF}" sibTransId="{88C3E88C-070A-498C-BF03-84CB69140E98}"/>
    <dgm:cxn modelId="{14980067-EF62-4EB3-AE99-229A452689A8}" type="presOf" srcId="{DD3446EF-B306-4852-B680-CC81214A9EB0}" destId="{A23E0C71-4900-4202-96BF-E380F5AB80C5}" srcOrd="0" destOrd="1" presId="urn:microsoft.com/office/officeart/2005/8/layout/hList1"/>
    <dgm:cxn modelId="{733A3150-5931-4740-B009-27E2246E4287}" type="presOf" srcId="{19931669-6E7C-421B-8ECA-39CEA86E444D}" destId="{CCFADE4D-1B3D-420E-8033-B62DCB4C68E2}" srcOrd="0" destOrd="1" presId="urn:microsoft.com/office/officeart/2005/8/layout/hList1"/>
    <dgm:cxn modelId="{E09DD150-A5F7-42B6-8C7C-3426BB881567}" srcId="{E944F4E2-72D7-404B-9411-45EE55FE99AB}" destId="{5E3A4B96-8455-4F4F-B4D0-5DCD24AF4B4E}" srcOrd="0" destOrd="0" parTransId="{6030ADD9-389F-4560-AA0B-6E6930C87E8C}" sibTransId="{4BC6F0A0-D6F6-43C0-97EC-B98B5DB18305}"/>
    <dgm:cxn modelId="{35BACC54-6BCF-4075-8D02-C22A330D84EA}" type="presOf" srcId="{4F5033B5-DF83-478F-A3A6-79685AA2AB1A}" destId="{189320F8-E2C5-4E74-AB0B-46BADE46E080}" srcOrd="0" destOrd="0" presId="urn:microsoft.com/office/officeart/2005/8/layout/hList1"/>
    <dgm:cxn modelId="{4C2A0A55-4FC6-4EE8-A03D-A07616B0C955}" srcId="{C4AE12DE-826D-4974-ADDD-B16BDE900388}" destId="{25AB5FAF-151C-42D1-B783-0D0106C54D1D}" srcOrd="0" destOrd="0" parTransId="{496D46F8-3A76-49B8-83EA-F9A633DA8D59}" sibTransId="{9E4111F5-F38F-4C4F-9B4A-9A6F06A2D0C7}"/>
    <dgm:cxn modelId="{065FD475-93C3-4599-A314-EC61EA67F75E}" srcId="{C4AE12DE-826D-4974-ADDD-B16BDE900388}" destId="{909BEF7C-B60A-4B55-A072-C3299314F16E}" srcOrd="1" destOrd="0" parTransId="{128DFCA9-4B22-404F-9ECB-E485A3A3F675}" sibTransId="{0380EC16-AC2B-40DB-8E71-9CDCC5E6FF62}"/>
    <dgm:cxn modelId="{C2E5A081-9F74-478C-886A-88693857D119}" type="presOf" srcId="{1BBACE04-81A1-48C9-8785-B13F80EF8865}" destId="{11B8C50A-B0F4-4860-9E1B-49DCF81E5931}" srcOrd="0" destOrd="0" presId="urn:microsoft.com/office/officeart/2005/8/layout/hList1"/>
    <dgm:cxn modelId="{CDD45A87-82D3-46D7-BDF8-E6704775C276}" srcId="{F3DCD145-D61A-40E2-AB67-B0167EC385AD}" destId="{C4AE12DE-826D-4974-ADDD-B16BDE900388}" srcOrd="3" destOrd="0" parTransId="{B277F2FC-0213-4122-9B8A-B23E05E87562}" sibTransId="{6B9E29CF-3EBE-401C-A91D-6D4F5BE8C832}"/>
    <dgm:cxn modelId="{1986858A-16C0-40AA-91E0-0FA3869EDB6E}" srcId="{F3DCD145-D61A-40E2-AB67-B0167EC385AD}" destId="{E944F4E2-72D7-404B-9411-45EE55FE99AB}" srcOrd="0" destOrd="0" parTransId="{57C4DA64-5B1F-43AC-81D2-7EE8471AC6EC}" sibTransId="{6E4DFC9A-97B1-45C4-84AA-04CA6A6B1B28}"/>
    <dgm:cxn modelId="{358F7992-7080-4CC4-A57A-A9233C061B62}" type="presOf" srcId="{9C1FFAD3-CB76-491D-8839-763483DF12DA}" destId="{1BD56BC6-E948-4AFB-AC83-7529B0A19AFC}" srcOrd="0" destOrd="0" presId="urn:microsoft.com/office/officeart/2005/8/layout/hList1"/>
    <dgm:cxn modelId="{AABFED9F-784F-4CD0-88C0-297C893E351C}" type="presOf" srcId="{0CF23BA9-944A-4FEF-A017-45F3FD7DD9EB}" destId="{11B8C50A-B0F4-4860-9E1B-49DCF81E5931}" srcOrd="0" destOrd="1" presId="urn:microsoft.com/office/officeart/2005/8/layout/hList1"/>
    <dgm:cxn modelId="{F272FABF-5E52-4D69-99F2-FF27E9E9BD31}" srcId="{F3DCD145-D61A-40E2-AB67-B0167EC385AD}" destId="{FB55DD07-AAAD-4F31-B6E0-99EDCB2697C0}" srcOrd="2" destOrd="0" parTransId="{061F766D-C12B-4D9E-86EC-6A3EFDB2656D}" sibTransId="{46AB2652-109C-455E-888C-03B8A4570026}"/>
    <dgm:cxn modelId="{3B7F75C8-C51E-4C68-8B35-9255EDDE9CB0}" srcId="{FB55DD07-AAAD-4F31-B6E0-99EDCB2697C0}" destId="{0CF23BA9-944A-4FEF-A017-45F3FD7DD9EB}" srcOrd="1" destOrd="0" parTransId="{99D48243-4978-46D7-ADDF-8D6161101D68}" sibTransId="{F1DF8D53-98EE-4E07-8397-CCE3F66F424A}"/>
    <dgm:cxn modelId="{D15854CF-25FC-4D01-8E75-CB415AE589CE}" srcId="{E944F4E2-72D7-404B-9411-45EE55FE99AB}" destId="{19931669-6E7C-421B-8ECA-39CEA86E444D}" srcOrd="1" destOrd="0" parTransId="{2D051E30-26D0-4374-870D-5A0A273A3E06}" sibTransId="{9D41AB89-42A9-45CD-8C47-5F804297A51E}"/>
    <dgm:cxn modelId="{A3F722D3-C49D-4F15-9328-9E91C1852684}" type="presOf" srcId="{E2F94E65-8039-4FF9-97DF-79DFEDBD4943}" destId="{BDBD2618-E61C-4AD9-98D4-A802776CDF08}" srcOrd="0" destOrd="0" presId="urn:microsoft.com/office/officeart/2005/8/layout/hList1"/>
    <dgm:cxn modelId="{F4DD05D6-5877-412E-8E94-82198D619A1F}" srcId="{9C1FFAD3-CB76-491D-8839-763483DF12DA}" destId="{DD3446EF-B306-4852-B680-CC81214A9EB0}" srcOrd="1" destOrd="0" parTransId="{83B7F9CA-5F6B-4861-B0CC-8D88F1F58ED4}" sibTransId="{195E4C09-11C8-45CF-B88F-0723761EE792}"/>
    <dgm:cxn modelId="{602447D6-97CE-4BD1-96D5-82F7B17F174F}" type="presOf" srcId="{60F36FB0-DBDB-476B-91CF-0007322C8DE9}" destId="{BDBD2618-E61C-4AD9-98D4-A802776CDF08}" srcOrd="0" destOrd="1" presId="urn:microsoft.com/office/officeart/2005/8/layout/hList1"/>
    <dgm:cxn modelId="{FAFB33D7-ABC8-4D9E-B3C0-67B5C5645760}" srcId="{F3DCD145-D61A-40E2-AB67-B0167EC385AD}" destId="{4F5033B5-DF83-478F-A3A6-79685AA2AB1A}" srcOrd="1" destOrd="0" parTransId="{EB18226C-B7A7-4E6A-AC79-B4688600FE81}" sibTransId="{3F1BCD3D-2DDB-4185-9711-CA80FE041A50}"/>
    <dgm:cxn modelId="{1C27D8E7-E31C-4EB5-B913-FA4C7A1F4363}" type="presOf" srcId="{FB55DD07-AAAD-4F31-B6E0-99EDCB2697C0}" destId="{5C067E3D-B88E-4256-A374-AA29EAFFF7B3}" srcOrd="0" destOrd="0" presId="urn:microsoft.com/office/officeart/2005/8/layout/hList1"/>
    <dgm:cxn modelId="{CCC1BBEE-7906-49AE-937A-0663CDB2AB9E}" type="presOf" srcId="{5E3A4B96-8455-4F4F-B4D0-5DCD24AF4B4E}" destId="{CCFADE4D-1B3D-420E-8033-B62DCB4C68E2}" srcOrd="0" destOrd="0" presId="urn:microsoft.com/office/officeart/2005/8/layout/hList1"/>
    <dgm:cxn modelId="{7EC002EF-C990-44C4-B7D3-96B6B94792E4}" srcId="{F3DCD145-D61A-40E2-AB67-B0167EC385AD}" destId="{9C1FFAD3-CB76-491D-8839-763483DF12DA}" srcOrd="4" destOrd="0" parTransId="{30521CF7-432C-41DE-A1B7-312CFF913F49}" sibTransId="{9F5276A3-297D-4C3F-BDF4-5C4ADABE81ED}"/>
    <dgm:cxn modelId="{FC1363EF-6B7E-4EA7-9968-0841D14386C6}" type="presOf" srcId="{909BEF7C-B60A-4B55-A072-C3299314F16E}" destId="{A0C2E5A4-1DF2-4DFD-94E9-A476E4238D59}" srcOrd="0" destOrd="1" presId="urn:microsoft.com/office/officeart/2005/8/layout/hList1"/>
    <dgm:cxn modelId="{3B28EFF0-119C-4B97-B978-B7B341A668FC}" type="presOf" srcId="{C4AE12DE-826D-4974-ADDD-B16BDE900388}" destId="{943013CD-F53E-4BF3-B397-B4219FF19C6D}" srcOrd="0" destOrd="0" presId="urn:microsoft.com/office/officeart/2005/8/layout/hList1"/>
    <dgm:cxn modelId="{72F16EFD-64D5-44FF-9E82-7B71772740CC}" srcId="{FB55DD07-AAAD-4F31-B6E0-99EDCB2697C0}" destId="{1BBACE04-81A1-48C9-8785-B13F80EF8865}" srcOrd="0" destOrd="0" parTransId="{BD164D52-1075-4C2B-93CD-83E7B3FAEA2B}" sibTransId="{9EF0895F-1B42-41F0-BC85-28429A7429A7}"/>
    <dgm:cxn modelId="{1003C500-19A0-4815-B36F-4E5772AEC652}" type="presParOf" srcId="{CE6CF5E1-8F45-4BFC-8AF6-19E3E2877BC5}" destId="{EC098582-578F-4D5E-8101-D506A40E3260}" srcOrd="0" destOrd="0" presId="urn:microsoft.com/office/officeart/2005/8/layout/hList1"/>
    <dgm:cxn modelId="{0826C86E-80ED-437E-9DA9-FCFAE1BCD851}" type="presParOf" srcId="{EC098582-578F-4D5E-8101-D506A40E3260}" destId="{F58AB541-9DAC-4604-B620-BA5C48AF30A6}" srcOrd="0" destOrd="0" presId="urn:microsoft.com/office/officeart/2005/8/layout/hList1"/>
    <dgm:cxn modelId="{CE5D886C-8315-4AFC-B280-AD0BE2ACB61F}" type="presParOf" srcId="{EC098582-578F-4D5E-8101-D506A40E3260}" destId="{CCFADE4D-1B3D-420E-8033-B62DCB4C68E2}" srcOrd="1" destOrd="0" presId="urn:microsoft.com/office/officeart/2005/8/layout/hList1"/>
    <dgm:cxn modelId="{77BA70FF-7864-45D1-8EB6-1A11C09DC962}" type="presParOf" srcId="{CE6CF5E1-8F45-4BFC-8AF6-19E3E2877BC5}" destId="{2F7A1111-EE00-4989-B98A-572D4EBF0DE2}" srcOrd="1" destOrd="0" presId="urn:microsoft.com/office/officeart/2005/8/layout/hList1"/>
    <dgm:cxn modelId="{1698B416-B0B6-416F-8C8A-D73F842B8CC4}" type="presParOf" srcId="{CE6CF5E1-8F45-4BFC-8AF6-19E3E2877BC5}" destId="{0A0F85F8-9879-4539-A497-51B19C731E82}" srcOrd="2" destOrd="0" presId="urn:microsoft.com/office/officeart/2005/8/layout/hList1"/>
    <dgm:cxn modelId="{5A4926BD-C437-4279-8734-4D4330336157}" type="presParOf" srcId="{0A0F85F8-9879-4539-A497-51B19C731E82}" destId="{189320F8-E2C5-4E74-AB0B-46BADE46E080}" srcOrd="0" destOrd="0" presId="urn:microsoft.com/office/officeart/2005/8/layout/hList1"/>
    <dgm:cxn modelId="{1C66D525-7CD9-4728-808C-ECAE8AB6D5EC}" type="presParOf" srcId="{0A0F85F8-9879-4539-A497-51B19C731E82}" destId="{BDBD2618-E61C-4AD9-98D4-A802776CDF08}" srcOrd="1" destOrd="0" presId="urn:microsoft.com/office/officeart/2005/8/layout/hList1"/>
    <dgm:cxn modelId="{D63DD5FA-7FEA-4EFB-AFF3-E2F57262880D}" type="presParOf" srcId="{CE6CF5E1-8F45-4BFC-8AF6-19E3E2877BC5}" destId="{08D317E9-290A-467A-9EC1-3E984AF47DFF}" srcOrd="3" destOrd="0" presId="urn:microsoft.com/office/officeart/2005/8/layout/hList1"/>
    <dgm:cxn modelId="{D8BA0EED-7908-48E8-98B4-4784B356538F}" type="presParOf" srcId="{CE6CF5E1-8F45-4BFC-8AF6-19E3E2877BC5}" destId="{D63340A8-8E76-45A8-8622-64C383B6AE0E}" srcOrd="4" destOrd="0" presId="urn:microsoft.com/office/officeart/2005/8/layout/hList1"/>
    <dgm:cxn modelId="{8E31FEA1-F453-4C00-B151-061787706AE3}" type="presParOf" srcId="{D63340A8-8E76-45A8-8622-64C383B6AE0E}" destId="{5C067E3D-B88E-4256-A374-AA29EAFFF7B3}" srcOrd="0" destOrd="0" presId="urn:microsoft.com/office/officeart/2005/8/layout/hList1"/>
    <dgm:cxn modelId="{39446471-8E8D-4937-8AC6-E44CF5293FDC}" type="presParOf" srcId="{D63340A8-8E76-45A8-8622-64C383B6AE0E}" destId="{11B8C50A-B0F4-4860-9E1B-49DCF81E5931}" srcOrd="1" destOrd="0" presId="urn:microsoft.com/office/officeart/2005/8/layout/hList1"/>
    <dgm:cxn modelId="{CFD71B2C-2FEC-4AEA-9F54-480873576B81}" type="presParOf" srcId="{CE6CF5E1-8F45-4BFC-8AF6-19E3E2877BC5}" destId="{FD11E942-53CE-4825-BE8A-AB24363B3631}" srcOrd="5" destOrd="0" presId="urn:microsoft.com/office/officeart/2005/8/layout/hList1"/>
    <dgm:cxn modelId="{3BA24F3A-2B61-442C-BA00-D3549916512A}" type="presParOf" srcId="{CE6CF5E1-8F45-4BFC-8AF6-19E3E2877BC5}" destId="{7439FEE9-F835-467A-BE26-4840F5D072C7}" srcOrd="6" destOrd="0" presId="urn:microsoft.com/office/officeart/2005/8/layout/hList1"/>
    <dgm:cxn modelId="{7C7121F4-DD1D-4305-9C53-9B777A791C02}" type="presParOf" srcId="{7439FEE9-F835-467A-BE26-4840F5D072C7}" destId="{943013CD-F53E-4BF3-B397-B4219FF19C6D}" srcOrd="0" destOrd="0" presId="urn:microsoft.com/office/officeart/2005/8/layout/hList1"/>
    <dgm:cxn modelId="{E943DD51-DF8B-4500-A881-72429EF9174B}" type="presParOf" srcId="{7439FEE9-F835-467A-BE26-4840F5D072C7}" destId="{A0C2E5A4-1DF2-4DFD-94E9-A476E4238D59}" srcOrd="1" destOrd="0" presId="urn:microsoft.com/office/officeart/2005/8/layout/hList1"/>
    <dgm:cxn modelId="{E1A1B2AC-01C0-4419-82B2-6831A9838AF1}" type="presParOf" srcId="{CE6CF5E1-8F45-4BFC-8AF6-19E3E2877BC5}" destId="{00C3F0B8-4B02-44B8-99D7-62622C30C0D2}" srcOrd="7" destOrd="0" presId="urn:microsoft.com/office/officeart/2005/8/layout/hList1"/>
    <dgm:cxn modelId="{176A32AE-0BBD-47AE-8B1C-3B11258022A1}" type="presParOf" srcId="{CE6CF5E1-8F45-4BFC-8AF6-19E3E2877BC5}" destId="{964AD586-2F73-4E8E-9DCD-3066EE77AAEB}" srcOrd="8" destOrd="0" presId="urn:microsoft.com/office/officeart/2005/8/layout/hList1"/>
    <dgm:cxn modelId="{906560CA-C844-4B13-95BA-C4F78BA428D1}" type="presParOf" srcId="{964AD586-2F73-4E8E-9DCD-3066EE77AAEB}" destId="{1BD56BC6-E948-4AFB-AC83-7529B0A19AFC}" srcOrd="0" destOrd="0" presId="urn:microsoft.com/office/officeart/2005/8/layout/hList1"/>
    <dgm:cxn modelId="{CD1435AF-3DED-4902-9D73-970451A37518}" type="presParOf" srcId="{964AD586-2F73-4E8E-9DCD-3066EE77AAEB}" destId="{A23E0C71-4900-4202-96BF-E380F5AB80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3731C7-171E-48A2-9328-7BF24449560C}" type="doc">
      <dgm:prSet loTypeId="urn:microsoft.com/office/officeart/2005/8/layout/radial5" loCatId="relationship" qsTypeId="urn:microsoft.com/office/officeart/2005/8/quickstyle/simple2" qsCatId="simple" csTypeId="urn:microsoft.com/office/officeart/2005/8/colors/accent0_3" csCatId="mainScheme" phldr="1"/>
      <dgm:spPr/>
      <dgm:t>
        <a:bodyPr/>
        <a:lstStyle/>
        <a:p>
          <a:endParaRPr lang="en-US"/>
        </a:p>
      </dgm:t>
    </dgm:pt>
    <dgm:pt modelId="{C1F22D00-0B6E-48F5-8B6B-654D5D48F62A}">
      <dgm:prSet custT="1"/>
      <dgm:spPr>
        <a:solidFill>
          <a:schemeClr val="tx1"/>
        </a:solidFill>
      </dgm:spPr>
      <dgm:t>
        <a:bodyPr/>
        <a:lstStyle/>
        <a:p>
          <a:r>
            <a:rPr lang="en-US" sz="1600" dirty="0"/>
            <a:t>Agency Coordination</a:t>
          </a:r>
        </a:p>
      </dgm:t>
    </dgm:pt>
    <dgm:pt modelId="{500DF2AA-FFBD-479F-9235-CA7AB252960A}" type="parTrans" cxnId="{3807AD73-DFB7-4AA6-9554-A480F3715223}">
      <dgm:prSet/>
      <dgm:spPr/>
      <dgm:t>
        <a:bodyPr/>
        <a:lstStyle/>
        <a:p>
          <a:endParaRPr lang="en-US" sz="2400"/>
        </a:p>
      </dgm:t>
    </dgm:pt>
    <dgm:pt modelId="{E05501F1-8ED7-4D72-9BA3-F96A0455CF0D}" type="sibTrans" cxnId="{3807AD73-DFB7-4AA6-9554-A480F3715223}">
      <dgm:prSet/>
      <dgm:spPr/>
      <dgm:t>
        <a:bodyPr/>
        <a:lstStyle/>
        <a:p>
          <a:endParaRPr lang="en-US" sz="2400"/>
        </a:p>
      </dgm:t>
    </dgm:pt>
    <dgm:pt modelId="{E03156DE-E539-4CBB-B01C-A7432A420591}">
      <dgm:prSet custT="1"/>
      <dgm:spPr>
        <a:solidFill>
          <a:schemeClr val="tx1"/>
        </a:solidFill>
      </dgm:spPr>
      <dgm:t>
        <a:bodyPr/>
        <a:lstStyle/>
        <a:p>
          <a:r>
            <a:rPr lang="en-US" sz="1600" dirty="0"/>
            <a:t>DOTs </a:t>
          </a:r>
        </a:p>
      </dgm:t>
    </dgm:pt>
    <dgm:pt modelId="{14841251-4AE9-48AE-8B90-8BCC79F8E066}" type="parTrans" cxnId="{D49E9ACC-336F-4337-B18F-9ED569589B84}">
      <dgm:prSet custT="1"/>
      <dgm:spPr/>
      <dgm:t>
        <a:bodyPr/>
        <a:lstStyle/>
        <a:p>
          <a:endParaRPr lang="en-US" sz="1400"/>
        </a:p>
      </dgm:t>
    </dgm:pt>
    <dgm:pt modelId="{AFE4A3CD-95AC-4AB7-A852-75EFFEAEA357}" type="sibTrans" cxnId="{D49E9ACC-336F-4337-B18F-9ED569589B84}">
      <dgm:prSet/>
      <dgm:spPr/>
      <dgm:t>
        <a:bodyPr/>
        <a:lstStyle/>
        <a:p>
          <a:endParaRPr lang="en-US" sz="2400"/>
        </a:p>
      </dgm:t>
    </dgm:pt>
    <dgm:pt modelId="{BC5C0317-F300-44D2-9C08-10A6DCD46DC8}">
      <dgm:prSet custT="1"/>
      <dgm:spPr>
        <a:solidFill>
          <a:schemeClr val="tx1"/>
        </a:solidFill>
      </dgm:spPr>
      <dgm:t>
        <a:bodyPr/>
        <a:lstStyle/>
        <a:p>
          <a:r>
            <a:rPr lang="en-US" sz="1600"/>
            <a:t>MPOs</a:t>
          </a:r>
        </a:p>
      </dgm:t>
    </dgm:pt>
    <dgm:pt modelId="{EA2C63EC-5081-4278-8749-EF8BBE5EA2A5}" type="parTrans" cxnId="{CECD0C58-FA04-4E43-A72D-BA7DDF447935}">
      <dgm:prSet custT="1"/>
      <dgm:spPr/>
      <dgm:t>
        <a:bodyPr/>
        <a:lstStyle/>
        <a:p>
          <a:endParaRPr lang="en-US" sz="1400"/>
        </a:p>
      </dgm:t>
    </dgm:pt>
    <dgm:pt modelId="{974EFF37-7C42-4444-8D87-C647521F835B}" type="sibTrans" cxnId="{CECD0C58-FA04-4E43-A72D-BA7DDF447935}">
      <dgm:prSet/>
      <dgm:spPr/>
      <dgm:t>
        <a:bodyPr/>
        <a:lstStyle/>
        <a:p>
          <a:endParaRPr lang="en-US" sz="2400"/>
        </a:p>
      </dgm:t>
    </dgm:pt>
    <dgm:pt modelId="{34D64A8D-0156-4EA7-A389-E1A159B3506F}">
      <dgm:prSet custT="1"/>
      <dgm:spPr>
        <a:solidFill>
          <a:schemeClr val="tx1"/>
        </a:solidFill>
      </dgm:spPr>
      <dgm:t>
        <a:bodyPr/>
        <a:lstStyle/>
        <a:p>
          <a:r>
            <a:rPr lang="en-US" sz="1600"/>
            <a:t>Local Government</a:t>
          </a:r>
        </a:p>
      </dgm:t>
    </dgm:pt>
    <dgm:pt modelId="{EC3D6975-73D2-4CEC-B98F-B356880F893B}" type="parTrans" cxnId="{3D16D887-3AB1-42AA-8F65-4A887610A901}">
      <dgm:prSet custT="1"/>
      <dgm:spPr/>
      <dgm:t>
        <a:bodyPr/>
        <a:lstStyle/>
        <a:p>
          <a:endParaRPr lang="en-US" sz="1400"/>
        </a:p>
      </dgm:t>
    </dgm:pt>
    <dgm:pt modelId="{19479D02-78B1-441D-98CF-CCD805749B64}" type="sibTrans" cxnId="{3D16D887-3AB1-42AA-8F65-4A887610A901}">
      <dgm:prSet/>
      <dgm:spPr/>
      <dgm:t>
        <a:bodyPr/>
        <a:lstStyle/>
        <a:p>
          <a:endParaRPr lang="en-US" sz="2400"/>
        </a:p>
      </dgm:t>
    </dgm:pt>
    <dgm:pt modelId="{D5C7AC74-6872-4B4D-967D-27071A89522A}" type="pres">
      <dgm:prSet presAssocID="{B43731C7-171E-48A2-9328-7BF24449560C}" presName="Name0" presStyleCnt="0">
        <dgm:presLayoutVars>
          <dgm:chMax val="1"/>
          <dgm:dir/>
          <dgm:animLvl val="ctr"/>
          <dgm:resizeHandles val="exact"/>
        </dgm:presLayoutVars>
      </dgm:prSet>
      <dgm:spPr/>
    </dgm:pt>
    <dgm:pt modelId="{49C3EC98-83B7-450E-BF01-C03F15AE191F}" type="pres">
      <dgm:prSet presAssocID="{C1F22D00-0B6E-48F5-8B6B-654D5D48F62A}" presName="centerShape" presStyleLbl="node0" presStyleIdx="0" presStyleCnt="1" custScaleX="119576" custScaleY="113999"/>
      <dgm:spPr/>
    </dgm:pt>
    <dgm:pt modelId="{08348433-9E41-45D0-BD34-B2D0FDFB8C9C}" type="pres">
      <dgm:prSet presAssocID="{14841251-4AE9-48AE-8B90-8BCC79F8E066}" presName="parTrans" presStyleLbl="sibTrans2D1" presStyleIdx="0" presStyleCnt="3" custScaleX="144793"/>
      <dgm:spPr/>
    </dgm:pt>
    <dgm:pt modelId="{214F1906-B125-47E1-A7A1-7F1ECF9E7E08}" type="pres">
      <dgm:prSet presAssocID="{14841251-4AE9-48AE-8B90-8BCC79F8E066}" presName="connectorText" presStyleLbl="sibTrans2D1" presStyleIdx="0" presStyleCnt="3"/>
      <dgm:spPr/>
    </dgm:pt>
    <dgm:pt modelId="{9C649B62-1D7C-41F8-8902-1E1FE49DFE24}" type="pres">
      <dgm:prSet presAssocID="{E03156DE-E539-4CBB-B01C-A7432A420591}" presName="node" presStyleLbl="node1" presStyleIdx="0" presStyleCnt="3">
        <dgm:presLayoutVars>
          <dgm:bulletEnabled val="1"/>
        </dgm:presLayoutVars>
      </dgm:prSet>
      <dgm:spPr/>
    </dgm:pt>
    <dgm:pt modelId="{621D4C77-81C8-46E9-93DE-04350ABF7570}" type="pres">
      <dgm:prSet presAssocID="{EA2C63EC-5081-4278-8749-EF8BBE5EA2A5}" presName="parTrans" presStyleLbl="sibTrans2D1" presStyleIdx="1" presStyleCnt="3" custScaleX="155068"/>
      <dgm:spPr/>
    </dgm:pt>
    <dgm:pt modelId="{139BBB34-B964-4399-BD13-D9FCFA66CE97}" type="pres">
      <dgm:prSet presAssocID="{EA2C63EC-5081-4278-8749-EF8BBE5EA2A5}" presName="connectorText" presStyleLbl="sibTrans2D1" presStyleIdx="1" presStyleCnt="3"/>
      <dgm:spPr/>
    </dgm:pt>
    <dgm:pt modelId="{4B6E6600-5F28-42EE-BEAD-2C94F7049B7F}" type="pres">
      <dgm:prSet presAssocID="{BC5C0317-F300-44D2-9C08-10A6DCD46DC8}" presName="node" presStyleLbl="node1" presStyleIdx="1" presStyleCnt="3">
        <dgm:presLayoutVars>
          <dgm:bulletEnabled val="1"/>
        </dgm:presLayoutVars>
      </dgm:prSet>
      <dgm:spPr/>
    </dgm:pt>
    <dgm:pt modelId="{C976CE0E-3433-4D96-8DFA-F79FC46896C8}" type="pres">
      <dgm:prSet presAssocID="{EC3D6975-73D2-4CEC-B98F-B356880F893B}" presName="parTrans" presStyleLbl="sibTrans2D1" presStyleIdx="2" presStyleCnt="3" custScaleX="147853"/>
      <dgm:spPr/>
    </dgm:pt>
    <dgm:pt modelId="{E5AAD55B-9A86-40C0-A07A-D86056520440}" type="pres">
      <dgm:prSet presAssocID="{EC3D6975-73D2-4CEC-B98F-B356880F893B}" presName="connectorText" presStyleLbl="sibTrans2D1" presStyleIdx="2" presStyleCnt="3"/>
      <dgm:spPr/>
    </dgm:pt>
    <dgm:pt modelId="{55B407AA-2B68-4BBD-9AAC-F7675A7E9DDB}" type="pres">
      <dgm:prSet presAssocID="{34D64A8D-0156-4EA7-A389-E1A159B3506F}" presName="node" presStyleLbl="node1" presStyleIdx="2" presStyleCnt="3">
        <dgm:presLayoutVars>
          <dgm:bulletEnabled val="1"/>
        </dgm:presLayoutVars>
      </dgm:prSet>
      <dgm:spPr/>
    </dgm:pt>
  </dgm:ptLst>
  <dgm:cxnLst>
    <dgm:cxn modelId="{1FD84F20-7256-4C62-A4F3-0E6D72655565}" type="presOf" srcId="{34D64A8D-0156-4EA7-A389-E1A159B3506F}" destId="{55B407AA-2B68-4BBD-9AAC-F7675A7E9DDB}" srcOrd="0" destOrd="0" presId="urn:microsoft.com/office/officeart/2005/8/layout/radial5"/>
    <dgm:cxn modelId="{3890F534-AE37-4125-BE7E-6A930760C274}" type="presOf" srcId="{14841251-4AE9-48AE-8B90-8BCC79F8E066}" destId="{08348433-9E41-45D0-BD34-B2D0FDFB8C9C}" srcOrd="0" destOrd="0" presId="urn:microsoft.com/office/officeart/2005/8/layout/radial5"/>
    <dgm:cxn modelId="{92765A6B-E87C-481B-8E1E-9600A190720A}" type="presOf" srcId="{E03156DE-E539-4CBB-B01C-A7432A420591}" destId="{9C649B62-1D7C-41F8-8902-1E1FE49DFE24}" srcOrd="0" destOrd="0" presId="urn:microsoft.com/office/officeart/2005/8/layout/radial5"/>
    <dgm:cxn modelId="{A27F8972-6DA8-42F2-9FB2-FB8EE594E6D2}" type="presOf" srcId="{EA2C63EC-5081-4278-8749-EF8BBE5EA2A5}" destId="{139BBB34-B964-4399-BD13-D9FCFA66CE97}" srcOrd="1" destOrd="0" presId="urn:microsoft.com/office/officeart/2005/8/layout/radial5"/>
    <dgm:cxn modelId="{3807AD73-DFB7-4AA6-9554-A480F3715223}" srcId="{B43731C7-171E-48A2-9328-7BF24449560C}" destId="{C1F22D00-0B6E-48F5-8B6B-654D5D48F62A}" srcOrd="0" destOrd="0" parTransId="{500DF2AA-FFBD-479F-9235-CA7AB252960A}" sibTransId="{E05501F1-8ED7-4D72-9BA3-F96A0455CF0D}"/>
    <dgm:cxn modelId="{7C0B7E55-3CC5-430D-8914-48B794036B68}" type="presOf" srcId="{EC3D6975-73D2-4CEC-B98F-B356880F893B}" destId="{C976CE0E-3433-4D96-8DFA-F79FC46896C8}" srcOrd="0" destOrd="0" presId="urn:microsoft.com/office/officeart/2005/8/layout/radial5"/>
    <dgm:cxn modelId="{A899CA75-71B6-45DC-8925-DB3E91E741AD}" type="presOf" srcId="{C1F22D00-0B6E-48F5-8B6B-654D5D48F62A}" destId="{49C3EC98-83B7-450E-BF01-C03F15AE191F}" srcOrd="0" destOrd="0" presId="urn:microsoft.com/office/officeart/2005/8/layout/radial5"/>
    <dgm:cxn modelId="{CECD0C58-FA04-4E43-A72D-BA7DDF447935}" srcId="{C1F22D00-0B6E-48F5-8B6B-654D5D48F62A}" destId="{BC5C0317-F300-44D2-9C08-10A6DCD46DC8}" srcOrd="1" destOrd="0" parTransId="{EA2C63EC-5081-4278-8749-EF8BBE5EA2A5}" sibTransId="{974EFF37-7C42-4444-8D87-C647521F835B}"/>
    <dgm:cxn modelId="{AAC9525A-B83D-457E-A6C1-DB56C3D60925}" type="presOf" srcId="{14841251-4AE9-48AE-8B90-8BCC79F8E066}" destId="{214F1906-B125-47E1-A7A1-7F1ECF9E7E08}" srcOrd="1" destOrd="0" presId="urn:microsoft.com/office/officeart/2005/8/layout/radial5"/>
    <dgm:cxn modelId="{3D16D887-3AB1-42AA-8F65-4A887610A901}" srcId="{C1F22D00-0B6E-48F5-8B6B-654D5D48F62A}" destId="{34D64A8D-0156-4EA7-A389-E1A159B3506F}" srcOrd="2" destOrd="0" parTransId="{EC3D6975-73D2-4CEC-B98F-B356880F893B}" sibTransId="{19479D02-78B1-441D-98CF-CCD805749B64}"/>
    <dgm:cxn modelId="{6BC277AC-622A-4F68-8857-68C6630A2B84}" type="presOf" srcId="{BC5C0317-F300-44D2-9C08-10A6DCD46DC8}" destId="{4B6E6600-5F28-42EE-BEAD-2C94F7049B7F}" srcOrd="0" destOrd="0" presId="urn:microsoft.com/office/officeart/2005/8/layout/radial5"/>
    <dgm:cxn modelId="{D8E050C1-15AC-4BE2-A0DC-0074677AF7E1}" type="presOf" srcId="{EA2C63EC-5081-4278-8749-EF8BBE5EA2A5}" destId="{621D4C77-81C8-46E9-93DE-04350ABF7570}" srcOrd="0" destOrd="0" presId="urn:microsoft.com/office/officeart/2005/8/layout/radial5"/>
    <dgm:cxn modelId="{C30BAFC9-95D0-4E10-A6FE-DB355AB1DCB4}" type="presOf" srcId="{B43731C7-171E-48A2-9328-7BF24449560C}" destId="{D5C7AC74-6872-4B4D-967D-27071A89522A}" srcOrd="0" destOrd="0" presId="urn:microsoft.com/office/officeart/2005/8/layout/radial5"/>
    <dgm:cxn modelId="{D49E9ACC-336F-4337-B18F-9ED569589B84}" srcId="{C1F22D00-0B6E-48F5-8B6B-654D5D48F62A}" destId="{E03156DE-E539-4CBB-B01C-A7432A420591}" srcOrd="0" destOrd="0" parTransId="{14841251-4AE9-48AE-8B90-8BCC79F8E066}" sibTransId="{AFE4A3CD-95AC-4AB7-A852-75EFFEAEA357}"/>
    <dgm:cxn modelId="{75380EDF-543B-4710-9389-169FC1593097}" type="presOf" srcId="{EC3D6975-73D2-4CEC-B98F-B356880F893B}" destId="{E5AAD55B-9A86-40C0-A07A-D86056520440}" srcOrd="1" destOrd="0" presId="urn:microsoft.com/office/officeart/2005/8/layout/radial5"/>
    <dgm:cxn modelId="{D1FD6B20-691E-4AF1-8D3C-A889D3A65D17}" type="presParOf" srcId="{D5C7AC74-6872-4B4D-967D-27071A89522A}" destId="{49C3EC98-83B7-450E-BF01-C03F15AE191F}" srcOrd="0" destOrd="0" presId="urn:microsoft.com/office/officeart/2005/8/layout/radial5"/>
    <dgm:cxn modelId="{983A5195-1CF9-4979-A37D-0F22A2F8FFFE}" type="presParOf" srcId="{D5C7AC74-6872-4B4D-967D-27071A89522A}" destId="{08348433-9E41-45D0-BD34-B2D0FDFB8C9C}" srcOrd="1" destOrd="0" presId="urn:microsoft.com/office/officeart/2005/8/layout/radial5"/>
    <dgm:cxn modelId="{3E1B0F37-B84C-4D0D-91F9-5EDC37964B5A}" type="presParOf" srcId="{08348433-9E41-45D0-BD34-B2D0FDFB8C9C}" destId="{214F1906-B125-47E1-A7A1-7F1ECF9E7E08}" srcOrd="0" destOrd="0" presId="urn:microsoft.com/office/officeart/2005/8/layout/radial5"/>
    <dgm:cxn modelId="{825127CE-CD54-4319-B723-A58136FC062D}" type="presParOf" srcId="{D5C7AC74-6872-4B4D-967D-27071A89522A}" destId="{9C649B62-1D7C-41F8-8902-1E1FE49DFE24}" srcOrd="2" destOrd="0" presId="urn:microsoft.com/office/officeart/2005/8/layout/radial5"/>
    <dgm:cxn modelId="{5415C81B-4259-477A-8BC5-4DBE792EE3E4}" type="presParOf" srcId="{D5C7AC74-6872-4B4D-967D-27071A89522A}" destId="{621D4C77-81C8-46E9-93DE-04350ABF7570}" srcOrd="3" destOrd="0" presId="urn:microsoft.com/office/officeart/2005/8/layout/radial5"/>
    <dgm:cxn modelId="{EB38B077-6AA9-48CE-8492-AAD406105120}" type="presParOf" srcId="{621D4C77-81C8-46E9-93DE-04350ABF7570}" destId="{139BBB34-B964-4399-BD13-D9FCFA66CE97}" srcOrd="0" destOrd="0" presId="urn:microsoft.com/office/officeart/2005/8/layout/radial5"/>
    <dgm:cxn modelId="{03194AFD-1795-463F-97E5-6AF13ECEF407}" type="presParOf" srcId="{D5C7AC74-6872-4B4D-967D-27071A89522A}" destId="{4B6E6600-5F28-42EE-BEAD-2C94F7049B7F}" srcOrd="4" destOrd="0" presId="urn:microsoft.com/office/officeart/2005/8/layout/radial5"/>
    <dgm:cxn modelId="{34724B54-6371-4D1D-83F8-9BEAAEDF5FFD}" type="presParOf" srcId="{D5C7AC74-6872-4B4D-967D-27071A89522A}" destId="{C976CE0E-3433-4D96-8DFA-F79FC46896C8}" srcOrd="5" destOrd="0" presId="urn:microsoft.com/office/officeart/2005/8/layout/radial5"/>
    <dgm:cxn modelId="{F93D84DA-66F4-4EBC-8AE1-2A1FB72860E9}" type="presParOf" srcId="{C976CE0E-3433-4D96-8DFA-F79FC46896C8}" destId="{E5AAD55B-9A86-40C0-A07A-D86056520440}" srcOrd="0" destOrd="0" presId="urn:microsoft.com/office/officeart/2005/8/layout/radial5"/>
    <dgm:cxn modelId="{79C76C84-BBAA-4E48-9FB7-18610D2FA98C}" type="presParOf" srcId="{D5C7AC74-6872-4B4D-967D-27071A89522A}" destId="{55B407AA-2B68-4BBD-9AAC-F7675A7E9DDB}"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96013-4E9E-4ED7-B0FE-03470D7CEB96}">
      <dsp:nvSpPr>
        <dsp:cNvPr id="0" name=""/>
        <dsp:cNvSpPr/>
      </dsp:nvSpPr>
      <dsp:spPr>
        <a:xfrm>
          <a:off x="0" y="718539"/>
          <a:ext cx="6635496" cy="5544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52B379-C2E2-4E6D-A7F7-F7DF9029245D}">
      <dsp:nvSpPr>
        <dsp:cNvPr id="0" name=""/>
        <dsp:cNvSpPr/>
      </dsp:nvSpPr>
      <dsp:spPr>
        <a:xfrm>
          <a:off x="331774" y="393819"/>
          <a:ext cx="4644847" cy="64944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564" tIns="0" rIns="175564" bIns="0" numCol="1" spcCol="1270" anchor="ctr" anchorCtr="0">
          <a:noAutofit/>
        </a:bodyPr>
        <a:lstStyle/>
        <a:p>
          <a:pPr marL="0" lvl="0" indent="0" algn="l" defTabSz="977900">
            <a:lnSpc>
              <a:spcPct val="90000"/>
            </a:lnSpc>
            <a:spcBef>
              <a:spcPct val="0"/>
            </a:spcBef>
            <a:spcAft>
              <a:spcPct val="35000"/>
            </a:spcAft>
            <a:buNone/>
          </a:pPr>
          <a:r>
            <a:rPr lang="en-US" sz="2200" kern="1200" dirty="0"/>
            <a:t>MAP 21 Legislation</a:t>
          </a:r>
        </a:p>
      </dsp:txBody>
      <dsp:txXfrm>
        <a:off x="363477" y="425522"/>
        <a:ext cx="4581441" cy="586034"/>
      </dsp:txXfrm>
    </dsp:sp>
    <dsp:sp modelId="{E7560DAA-A7E7-475B-BDEC-F7B06F76B35E}">
      <dsp:nvSpPr>
        <dsp:cNvPr id="0" name=""/>
        <dsp:cNvSpPr/>
      </dsp:nvSpPr>
      <dsp:spPr>
        <a:xfrm>
          <a:off x="0" y="1716459"/>
          <a:ext cx="6635496" cy="554400"/>
        </a:xfrm>
        <a:prstGeom prst="rect">
          <a:avLst/>
        </a:prstGeom>
        <a:solidFill>
          <a:schemeClr val="lt1">
            <a:alpha val="90000"/>
            <a:hueOff val="0"/>
            <a:satOff val="0"/>
            <a:lumOff val="0"/>
            <a:alphaOff val="0"/>
          </a:schemeClr>
        </a:solidFill>
        <a:ln w="12700" cap="flat" cmpd="sng" algn="ctr">
          <a:solidFill>
            <a:schemeClr val="accent2">
              <a:shade val="80000"/>
              <a:hueOff val="56094"/>
              <a:satOff val="-2427"/>
              <a:lumOff val="886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265A0F-7BCC-4F57-B6C2-7101E63F698D}">
      <dsp:nvSpPr>
        <dsp:cNvPr id="0" name=""/>
        <dsp:cNvSpPr/>
      </dsp:nvSpPr>
      <dsp:spPr>
        <a:xfrm>
          <a:off x="331774" y="1391739"/>
          <a:ext cx="4644847" cy="649440"/>
        </a:xfrm>
        <a:prstGeom prst="roundRect">
          <a:avLst/>
        </a:prstGeom>
        <a:solidFill>
          <a:schemeClr val="accent2">
            <a:shade val="80000"/>
            <a:hueOff val="56094"/>
            <a:satOff val="-2427"/>
            <a:lumOff val="88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564" tIns="0" rIns="175564" bIns="0" numCol="1" spcCol="1270" anchor="ctr" anchorCtr="0">
          <a:noAutofit/>
        </a:bodyPr>
        <a:lstStyle/>
        <a:p>
          <a:pPr marL="0" lvl="0" indent="0" algn="l" defTabSz="977900">
            <a:lnSpc>
              <a:spcPct val="90000"/>
            </a:lnSpc>
            <a:spcBef>
              <a:spcPct val="0"/>
            </a:spcBef>
            <a:spcAft>
              <a:spcPct val="35000"/>
            </a:spcAft>
            <a:buNone/>
          </a:pPr>
          <a:r>
            <a:rPr lang="en-US" sz="2200" kern="1200"/>
            <a:t>Establish Metrics</a:t>
          </a:r>
        </a:p>
      </dsp:txBody>
      <dsp:txXfrm>
        <a:off x="363477" y="1423442"/>
        <a:ext cx="4581441" cy="586034"/>
      </dsp:txXfrm>
    </dsp:sp>
    <dsp:sp modelId="{5A8BCA67-B2A4-4288-8CA6-3AA86A438C52}">
      <dsp:nvSpPr>
        <dsp:cNvPr id="0" name=""/>
        <dsp:cNvSpPr/>
      </dsp:nvSpPr>
      <dsp:spPr>
        <a:xfrm>
          <a:off x="0" y="2714379"/>
          <a:ext cx="6635496" cy="554400"/>
        </a:xfrm>
        <a:prstGeom prst="rect">
          <a:avLst/>
        </a:prstGeom>
        <a:solidFill>
          <a:schemeClr val="lt1">
            <a:alpha val="90000"/>
            <a:hueOff val="0"/>
            <a:satOff val="0"/>
            <a:lumOff val="0"/>
            <a:alphaOff val="0"/>
          </a:schemeClr>
        </a:solidFill>
        <a:ln w="12700" cap="flat" cmpd="sng" algn="ctr">
          <a:solidFill>
            <a:schemeClr val="accent2">
              <a:shade val="80000"/>
              <a:hueOff val="112188"/>
              <a:satOff val="-4855"/>
              <a:lumOff val="1772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5D32C8-06FE-4607-8FFF-5598E4061445}">
      <dsp:nvSpPr>
        <dsp:cNvPr id="0" name=""/>
        <dsp:cNvSpPr/>
      </dsp:nvSpPr>
      <dsp:spPr>
        <a:xfrm>
          <a:off x="331774" y="2389659"/>
          <a:ext cx="4644847" cy="649440"/>
        </a:xfrm>
        <a:prstGeom prst="roundRect">
          <a:avLst/>
        </a:prstGeom>
        <a:solidFill>
          <a:schemeClr val="accent2">
            <a:shade val="80000"/>
            <a:hueOff val="112188"/>
            <a:satOff val="-4855"/>
            <a:lumOff val="177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564" tIns="0" rIns="175564" bIns="0" numCol="1" spcCol="1270" anchor="ctr" anchorCtr="0">
          <a:noAutofit/>
        </a:bodyPr>
        <a:lstStyle/>
        <a:p>
          <a:pPr marL="0" lvl="0" indent="0" algn="l" defTabSz="977900">
            <a:lnSpc>
              <a:spcPct val="90000"/>
            </a:lnSpc>
            <a:spcBef>
              <a:spcPct val="0"/>
            </a:spcBef>
            <a:spcAft>
              <a:spcPct val="35000"/>
            </a:spcAft>
            <a:buNone/>
          </a:pPr>
          <a:r>
            <a:rPr lang="en-US" sz="2200" kern="1200"/>
            <a:t>National Coalition of Truck Parking</a:t>
          </a:r>
        </a:p>
      </dsp:txBody>
      <dsp:txXfrm>
        <a:off x="363477" y="2421362"/>
        <a:ext cx="4581441" cy="586034"/>
      </dsp:txXfrm>
    </dsp:sp>
    <dsp:sp modelId="{19A72C9A-1E37-4D74-8642-1D2AD2D610D6}">
      <dsp:nvSpPr>
        <dsp:cNvPr id="0" name=""/>
        <dsp:cNvSpPr/>
      </dsp:nvSpPr>
      <dsp:spPr>
        <a:xfrm>
          <a:off x="0" y="3712299"/>
          <a:ext cx="6635496" cy="554400"/>
        </a:xfrm>
        <a:prstGeom prst="rect">
          <a:avLst/>
        </a:prstGeom>
        <a:solidFill>
          <a:schemeClr val="lt1">
            <a:alpha val="90000"/>
            <a:hueOff val="0"/>
            <a:satOff val="0"/>
            <a:lumOff val="0"/>
            <a:alphaOff val="0"/>
          </a:schemeClr>
        </a:solidFill>
        <a:ln w="12700" cap="flat" cmpd="sng" algn="ctr">
          <a:solidFill>
            <a:schemeClr val="accent2">
              <a:shade val="80000"/>
              <a:hueOff val="168282"/>
              <a:satOff val="-7282"/>
              <a:lumOff val="265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3A6700-190E-4346-ABC5-C246A6F9326F}">
      <dsp:nvSpPr>
        <dsp:cNvPr id="0" name=""/>
        <dsp:cNvSpPr/>
      </dsp:nvSpPr>
      <dsp:spPr>
        <a:xfrm>
          <a:off x="331774" y="3387579"/>
          <a:ext cx="4644847" cy="649440"/>
        </a:xfrm>
        <a:prstGeom prst="roundRect">
          <a:avLst/>
        </a:prstGeom>
        <a:solidFill>
          <a:schemeClr val="accent2">
            <a:shade val="80000"/>
            <a:hueOff val="168282"/>
            <a:satOff val="-7282"/>
            <a:lumOff val="265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564" tIns="0" rIns="175564" bIns="0" numCol="1" spcCol="1270" anchor="ctr" anchorCtr="0">
          <a:noAutofit/>
        </a:bodyPr>
        <a:lstStyle/>
        <a:p>
          <a:pPr marL="0" lvl="0" indent="0" algn="l" defTabSz="977900">
            <a:lnSpc>
              <a:spcPct val="90000"/>
            </a:lnSpc>
            <a:spcBef>
              <a:spcPct val="0"/>
            </a:spcBef>
            <a:spcAft>
              <a:spcPct val="35000"/>
            </a:spcAft>
            <a:buNone/>
          </a:pPr>
          <a:r>
            <a:rPr lang="en-US" sz="2200" kern="1200"/>
            <a:t>Truck Parking Funding Opportunities</a:t>
          </a:r>
        </a:p>
      </dsp:txBody>
      <dsp:txXfrm>
        <a:off x="363477" y="3419282"/>
        <a:ext cx="4581441"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523B1-4104-4086-876E-C1A030155D2C}">
      <dsp:nvSpPr>
        <dsp:cNvPr id="0" name=""/>
        <dsp:cNvSpPr/>
      </dsp:nvSpPr>
      <dsp:spPr>
        <a:xfrm>
          <a:off x="0" y="1135647"/>
          <a:ext cx="588210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8B38C7-50F2-444B-B966-52BD67F66455}">
      <dsp:nvSpPr>
        <dsp:cNvPr id="0" name=""/>
        <dsp:cNvSpPr/>
      </dsp:nvSpPr>
      <dsp:spPr>
        <a:xfrm>
          <a:off x="294105" y="899487"/>
          <a:ext cx="4117473"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631" tIns="0" rIns="155631" bIns="0" numCol="1" spcCol="1270" anchor="ctr" anchorCtr="0">
          <a:noAutofit/>
        </a:bodyPr>
        <a:lstStyle/>
        <a:p>
          <a:pPr marL="0" lvl="0" indent="0" algn="l" defTabSz="711200">
            <a:lnSpc>
              <a:spcPct val="90000"/>
            </a:lnSpc>
            <a:spcBef>
              <a:spcPct val="0"/>
            </a:spcBef>
            <a:spcAft>
              <a:spcPct val="35000"/>
            </a:spcAft>
            <a:buNone/>
          </a:pPr>
          <a:r>
            <a:rPr lang="en-US" sz="1600" kern="1200" dirty="0"/>
            <a:t>Real Time information</a:t>
          </a:r>
        </a:p>
      </dsp:txBody>
      <dsp:txXfrm>
        <a:off x="317162" y="922544"/>
        <a:ext cx="4071359" cy="426206"/>
      </dsp:txXfrm>
    </dsp:sp>
    <dsp:sp modelId="{C2019CFD-C78F-42F0-945A-56F0B7CCD721}">
      <dsp:nvSpPr>
        <dsp:cNvPr id="0" name=""/>
        <dsp:cNvSpPr/>
      </dsp:nvSpPr>
      <dsp:spPr>
        <a:xfrm>
          <a:off x="0" y="1861407"/>
          <a:ext cx="588210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7F0B56-39CF-4CED-8473-9BF70520AE43}">
      <dsp:nvSpPr>
        <dsp:cNvPr id="0" name=""/>
        <dsp:cNvSpPr/>
      </dsp:nvSpPr>
      <dsp:spPr>
        <a:xfrm>
          <a:off x="294105" y="1625247"/>
          <a:ext cx="4117473"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631" tIns="0" rIns="155631" bIns="0" numCol="1" spcCol="1270" anchor="ctr" anchorCtr="0">
          <a:noAutofit/>
        </a:bodyPr>
        <a:lstStyle/>
        <a:p>
          <a:pPr marL="0" lvl="0" indent="0" algn="l" defTabSz="711200">
            <a:lnSpc>
              <a:spcPct val="90000"/>
            </a:lnSpc>
            <a:spcBef>
              <a:spcPct val="0"/>
            </a:spcBef>
            <a:spcAft>
              <a:spcPct val="35000"/>
            </a:spcAft>
            <a:buNone/>
          </a:pPr>
          <a:r>
            <a:rPr lang="en-US" sz="1600" kern="1200" dirty="0"/>
            <a:t>Locate signs at key routing decision points</a:t>
          </a:r>
        </a:p>
      </dsp:txBody>
      <dsp:txXfrm>
        <a:off x="317162" y="1648304"/>
        <a:ext cx="4071359" cy="426206"/>
      </dsp:txXfrm>
    </dsp:sp>
    <dsp:sp modelId="{F63D4B19-E70B-4BD3-BDCD-FFA3FACED124}">
      <dsp:nvSpPr>
        <dsp:cNvPr id="0" name=""/>
        <dsp:cNvSpPr/>
      </dsp:nvSpPr>
      <dsp:spPr>
        <a:xfrm>
          <a:off x="0" y="2587166"/>
          <a:ext cx="588210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EA80E8-1BA2-4AC0-90A1-384952703191}">
      <dsp:nvSpPr>
        <dsp:cNvPr id="0" name=""/>
        <dsp:cNvSpPr/>
      </dsp:nvSpPr>
      <dsp:spPr>
        <a:xfrm>
          <a:off x="294105" y="2351007"/>
          <a:ext cx="4117473"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631" tIns="0" rIns="155631" bIns="0" numCol="1" spcCol="1270" anchor="ctr" anchorCtr="0">
          <a:noAutofit/>
        </a:bodyPr>
        <a:lstStyle/>
        <a:p>
          <a:pPr marL="0" lvl="0" indent="0" algn="l" defTabSz="711200">
            <a:lnSpc>
              <a:spcPct val="90000"/>
            </a:lnSpc>
            <a:spcBef>
              <a:spcPct val="0"/>
            </a:spcBef>
            <a:spcAft>
              <a:spcPct val="35000"/>
            </a:spcAft>
            <a:buNone/>
          </a:pPr>
          <a:r>
            <a:rPr lang="en-US" sz="1600" kern="1200" dirty="0"/>
            <a:t>Mobile accessible data</a:t>
          </a:r>
        </a:p>
      </dsp:txBody>
      <dsp:txXfrm>
        <a:off x="317162" y="2374064"/>
        <a:ext cx="4071359" cy="426206"/>
      </dsp:txXfrm>
    </dsp:sp>
    <dsp:sp modelId="{18302ADA-630B-4D9D-9326-945AED81A00E}">
      <dsp:nvSpPr>
        <dsp:cNvPr id="0" name=""/>
        <dsp:cNvSpPr/>
      </dsp:nvSpPr>
      <dsp:spPr>
        <a:xfrm>
          <a:off x="0" y="3312926"/>
          <a:ext cx="5882105"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C6084F-EB53-4A66-8FC2-D927BB16370D}">
      <dsp:nvSpPr>
        <dsp:cNvPr id="0" name=""/>
        <dsp:cNvSpPr/>
      </dsp:nvSpPr>
      <dsp:spPr>
        <a:xfrm>
          <a:off x="294105" y="3076766"/>
          <a:ext cx="4117473"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631" tIns="0" rIns="155631" bIns="0" numCol="1" spcCol="1270" anchor="ctr" anchorCtr="0">
          <a:noAutofit/>
        </a:bodyPr>
        <a:lstStyle/>
        <a:p>
          <a:pPr marL="0" lvl="0" indent="0" algn="l" defTabSz="711200">
            <a:lnSpc>
              <a:spcPct val="90000"/>
            </a:lnSpc>
            <a:spcBef>
              <a:spcPct val="0"/>
            </a:spcBef>
            <a:spcAft>
              <a:spcPct val="35000"/>
            </a:spcAft>
            <a:buNone/>
          </a:pPr>
          <a:r>
            <a:rPr lang="en-US" sz="1600" kern="1200" dirty="0"/>
            <a:t>Provide drivers with multiple parking options</a:t>
          </a:r>
        </a:p>
      </dsp:txBody>
      <dsp:txXfrm>
        <a:off x="317162" y="3099823"/>
        <a:ext cx="4071359"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A33F3-991A-4C8B-A06C-E86AB7F2FF37}">
      <dsp:nvSpPr>
        <dsp:cNvPr id="0" name=""/>
        <dsp:cNvSpPr/>
      </dsp:nvSpPr>
      <dsp:spPr>
        <a:xfrm>
          <a:off x="3082131" y="0"/>
          <a:ext cx="4351338" cy="4351338"/>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BE564-A0E2-4FB7-A850-55961089939F}">
      <dsp:nvSpPr>
        <dsp:cNvPr id="0" name=""/>
        <dsp:cNvSpPr/>
      </dsp:nvSpPr>
      <dsp:spPr>
        <a:xfrm>
          <a:off x="3495508" y="413377"/>
          <a:ext cx="1697021" cy="169702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Desired Impacts</a:t>
          </a:r>
        </a:p>
      </dsp:txBody>
      <dsp:txXfrm>
        <a:off x="3578350" y="496219"/>
        <a:ext cx="1531337" cy="1531337"/>
      </dsp:txXfrm>
    </dsp:sp>
    <dsp:sp modelId="{A90734DA-DEFD-45E6-B7B6-F587F98E95D1}">
      <dsp:nvSpPr>
        <dsp:cNvPr id="0" name=""/>
        <dsp:cNvSpPr/>
      </dsp:nvSpPr>
      <dsp:spPr>
        <a:xfrm>
          <a:off x="5323070" y="413377"/>
          <a:ext cx="1697021" cy="169702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Implementable Strategies</a:t>
          </a:r>
        </a:p>
      </dsp:txBody>
      <dsp:txXfrm>
        <a:off x="5405912" y="496219"/>
        <a:ext cx="1531337" cy="1531337"/>
      </dsp:txXfrm>
    </dsp:sp>
    <dsp:sp modelId="{654DBC75-C96B-49C6-A15A-5B515093DAAE}">
      <dsp:nvSpPr>
        <dsp:cNvPr id="0" name=""/>
        <dsp:cNvSpPr/>
      </dsp:nvSpPr>
      <dsp:spPr>
        <a:xfrm>
          <a:off x="3495508" y="2240939"/>
          <a:ext cx="1697021" cy="169702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Stakeholder Engagement</a:t>
          </a:r>
        </a:p>
      </dsp:txBody>
      <dsp:txXfrm>
        <a:off x="3578350" y="2323781"/>
        <a:ext cx="1531337" cy="1531337"/>
      </dsp:txXfrm>
    </dsp:sp>
    <dsp:sp modelId="{817DC164-3E64-4CCE-BDF5-0366FDD8E8F7}">
      <dsp:nvSpPr>
        <dsp:cNvPr id="0" name=""/>
        <dsp:cNvSpPr/>
      </dsp:nvSpPr>
      <dsp:spPr>
        <a:xfrm>
          <a:off x="5323070" y="2240939"/>
          <a:ext cx="1697021" cy="1697021"/>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Define Roles and Responsibilities</a:t>
          </a:r>
        </a:p>
      </dsp:txBody>
      <dsp:txXfrm>
        <a:off x="5405912" y="2323781"/>
        <a:ext cx="1531337" cy="1531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A57B6-D67B-40A1-BFF2-5227029F08FA}">
      <dsp:nvSpPr>
        <dsp:cNvPr id="0" name=""/>
        <dsp:cNvSpPr/>
      </dsp:nvSpPr>
      <dsp:spPr>
        <a:xfrm rot="5400000">
          <a:off x="-410874" y="414644"/>
          <a:ext cx="2739166" cy="1917416"/>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a:t>Public sites</a:t>
          </a:r>
          <a:endParaRPr lang="en-US" sz="2900" kern="1200"/>
        </a:p>
      </dsp:txBody>
      <dsp:txXfrm rot="-5400000">
        <a:off x="1" y="962477"/>
        <a:ext cx="1917416" cy="821750"/>
      </dsp:txXfrm>
    </dsp:sp>
    <dsp:sp modelId="{2ECC9174-A59D-46B2-B7A3-07BAF9D37864}">
      <dsp:nvSpPr>
        <dsp:cNvPr id="0" name=""/>
        <dsp:cNvSpPr/>
      </dsp:nvSpPr>
      <dsp:spPr>
        <a:xfrm rot="5400000">
          <a:off x="2868919" y="-947733"/>
          <a:ext cx="1780458" cy="3683464"/>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Direct access</a:t>
          </a:r>
        </a:p>
        <a:p>
          <a:pPr marL="171450" lvl="1" indent="-171450" algn="l" defTabSz="844550">
            <a:lnSpc>
              <a:spcPct val="90000"/>
            </a:lnSpc>
            <a:spcBef>
              <a:spcPct val="0"/>
            </a:spcBef>
            <a:spcAft>
              <a:spcPct val="15000"/>
            </a:spcAft>
            <a:buChar char="•"/>
          </a:pPr>
          <a:r>
            <a:rPr lang="en-US" sz="1900" kern="1200" dirty="0"/>
            <a:t>Limited parking slots &amp; amenities</a:t>
          </a:r>
        </a:p>
        <a:p>
          <a:pPr marL="171450" lvl="1" indent="-171450" algn="l" defTabSz="844550">
            <a:lnSpc>
              <a:spcPct val="90000"/>
            </a:lnSpc>
            <a:spcBef>
              <a:spcPct val="0"/>
            </a:spcBef>
            <a:spcAft>
              <a:spcPct val="15000"/>
            </a:spcAft>
            <a:buChar char="•"/>
          </a:pPr>
          <a:r>
            <a:rPr lang="en-US" sz="1900" kern="1200" dirty="0"/>
            <a:t>Accessible Design</a:t>
          </a:r>
        </a:p>
        <a:p>
          <a:pPr marL="171450" lvl="1" indent="-171450" algn="l" defTabSz="844550">
            <a:lnSpc>
              <a:spcPct val="90000"/>
            </a:lnSpc>
            <a:spcBef>
              <a:spcPct val="0"/>
            </a:spcBef>
            <a:spcAft>
              <a:spcPct val="15000"/>
            </a:spcAft>
            <a:buChar char="•"/>
          </a:pPr>
          <a:r>
            <a:rPr lang="en-US" sz="1900" kern="1200" dirty="0"/>
            <a:t>Greater control over data collection and distribution</a:t>
          </a:r>
        </a:p>
      </dsp:txBody>
      <dsp:txXfrm rot="-5400000">
        <a:off x="1917417" y="90684"/>
        <a:ext cx="3596549" cy="1606628"/>
      </dsp:txXfrm>
    </dsp:sp>
    <dsp:sp modelId="{BB0B77ED-E074-4A20-9B40-CB21B2C53FC8}">
      <dsp:nvSpPr>
        <dsp:cNvPr id="0" name=""/>
        <dsp:cNvSpPr/>
      </dsp:nvSpPr>
      <dsp:spPr>
        <a:xfrm rot="5400000">
          <a:off x="-410874" y="2871846"/>
          <a:ext cx="2739166" cy="1917416"/>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a:t>Private Sites</a:t>
          </a:r>
          <a:endParaRPr lang="en-US" sz="2900" kern="1200"/>
        </a:p>
      </dsp:txBody>
      <dsp:txXfrm rot="-5400000">
        <a:off x="1" y="3419679"/>
        <a:ext cx="1917416" cy="821750"/>
      </dsp:txXfrm>
    </dsp:sp>
    <dsp:sp modelId="{BAED9B82-18E7-4D1F-9B19-A2AB7E5D2453}">
      <dsp:nvSpPr>
        <dsp:cNvPr id="0" name=""/>
        <dsp:cNvSpPr/>
      </dsp:nvSpPr>
      <dsp:spPr>
        <a:xfrm rot="5400000">
          <a:off x="2868919" y="1509468"/>
          <a:ext cx="1780458" cy="3683464"/>
        </a:xfrm>
        <a:prstGeom prst="round2SameRect">
          <a:avLst/>
        </a:prstGeom>
        <a:solidFill>
          <a:schemeClr val="dk1">
            <a:alpha val="90000"/>
            <a:tint val="40000"/>
            <a:hueOff val="0"/>
            <a:satOff val="0"/>
            <a:lumOff val="0"/>
            <a:alphaOff val="0"/>
          </a:schemeClr>
        </a:solidFill>
        <a:ln w="12700" cap="flat" cmpd="sng" algn="ctr">
          <a:solidFill>
            <a:schemeClr val="dk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Majority of TP system</a:t>
          </a:r>
        </a:p>
        <a:p>
          <a:pPr marL="171450" lvl="1" indent="-171450" algn="l" defTabSz="844550">
            <a:lnSpc>
              <a:spcPct val="90000"/>
            </a:lnSpc>
            <a:spcBef>
              <a:spcPct val="0"/>
            </a:spcBef>
            <a:spcAft>
              <a:spcPct val="15000"/>
            </a:spcAft>
            <a:buChar char="•"/>
          </a:pPr>
          <a:r>
            <a:rPr lang="en-US" sz="1900" kern="1200"/>
            <a:t>Indirect access</a:t>
          </a:r>
        </a:p>
        <a:p>
          <a:pPr marL="171450" lvl="1" indent="-171450" algn="l" defTabSz="844550">
            <a:lnSpc>
              <a:spcPct val="90000"/>
            </a:lnSpc>
            <a:spcBef>
              <a:spcPct val="0"/>
            </a:spcBef>
            <a:spcAft>
              <a:spcPct val="15000"/>
            </a:spcAft>
            <a:buChar char="•"/>
          </a:pPr>
          <a:r>
            <a:rPr lang="en-US" sz="1900" kern="1200" dirty="0"/>
            <a:t>Cost to drivers</a:t>
          </a:r>
        </a:p>
        <a:p>
          <a:pPr marL="171450" lvl="1" indent="-171450" algn="l" defTabSz="844550">
            <a:lnSpc>
              <a:spcPct val="90000"/>
            </a:lnSpc>
            <a:spcBef>
              <a:spcPct val="0"/>
            </a:spcBef>
            <a:spcAft>
              <a:spcPct val="15000"/>
            </a:spcAft>
            <a:buChar char="•"/>
          </a:pPr>
          <a:r>
            <a:rPr lang="en-US" sz="1900" kern="1200" dirty="0"/>
            <a:t>Greater amenity options</a:t>
          </a:r>
        </a:p>
      </dsp:txBody>
      <dsp:txXfrm rot="-5400000">
        <a:off x="1917417" y="2547886"/>
        <a:ext cx="3596549" cy="16066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0362-F481-4F13-A653-905E6378CEFE}">
      <dsp:nvSpPr>
        <dsp:cNvPr id="0" name=""/>
        <dsp:cNvSpPr/>
      </dsp:nvSpPr>
      <dsp:spPr>
        <a:xfrm>
          <a:off x="9242" y="1346949"/>
          <a:ext cx="2762398" cy="165743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Data Collection</a:t>
          </a:r>
        </a:p>
      </dsp:txBody>
      <dsp:txXfrm>
        <a:off x="57787" y="1395494"/>
        <a:ext cx="2665308" cy="1560349"/>
      </dsp:txXfrm>
    </dsp:sp>
    <dsp:sp modelId="{DB1D7EB3-4B2D-4CAC-9F83-7C9055338018}">
      <dsp:nvSpPr>
        <dsp:cNvPr id="0" name=""/>
        <dsp:cNvSpPr/>
      </dsp:nvSpPr>
      <dsp:spPr>
        <a:xfrm>
          <a:off x="3047880" y="1833131"/>
          <a:ext cx="585628" cy="685074"/>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047880" y="1970146"/>
        <a:ext cx="409940" cy="411044"/>
      </dsp:txXfrm>
    </dsp:sp>
    <dsp:sp modelId="{531E3971-41C7-462D-9491-C4480410C872}">
      <dsp:nvSpPr>
        <dsp:cNvPr id="0" name=""/>
        <dsp:cNvSpPr/>
      </dsp:nvSpPr>
      <dsp:spPr>
        <a:xfrm>
          <a:off x="3876600" y="1346949"/>
          <a:ext cx="2762398" cy="1657439"/>
        </a:xfrm>
        <a:prstGeom prst="roundRect">
          <a:avLst>
            <a:gd name="adj" fmla="val 10000"/>
          </a:avLst>
        </a:prstGeom>
        <a:solidFill>
          <a:schemeClr val="accent1">
            <a:shade val="80000"/>
            <a:hueOff val="274926"/>
            <a:satOff val="-28773"/>
            <a:lumOff val="20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Data Dissemination</a:t>
          </a:r>
        </a:p>
      </dsp:txBody>
      <dsp:txXfrm>
        <a:off x="3925145" y="1395494"/>
        <a:ext cx="2665308" cy="1560349"/>
      </dsp:txXfrm>
    </dsp:sp>
    <dsp:sp modelId="{BEA0CED5-072F-4E72-A324-092EA49809B3}">
      <dsp:nvSpPr>
        <dsp:cNvPr id="0" name=""/>
        <dsp:cNvSpPr/>
      </dsp:nvSpPr>
      <dsp:spPr>
        <a:xfrm>
          <a:off x="6915239" y="1833131"/>
          <a:ext cx="585628" cy="685074"/>
        </a:xfrm>
        <a:prstGeom prst="rightArrow">
          <a:avLst>
            <a:gd name="adj1" fmla="val 60000"/>
            <a:gd name="adj2" fmla="val 50000"/>
          </a:avLst>
        </a:prstGeom>
        <a:solidFill>
          <a:schemeClr val="accent1">
            <a:shade val="90000"/>
            <a:hueOff val="549734"/>
            <a:satOff val="-56718"/>
            <a:lumOff val="400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915239" y="1970146"/>
        <a:ext cx="409940" cy="411044"/>
      </dsp:txXfrm>
    </dsp:sp>
    <dsp:sp modelId="{EFFF1B48-27F7-4360-B184-B6B317C68422}">
      <dsp:nvSpPr>
        <dsp:cNvPr id="0" name=""/>
        <dsp:cNvSpPr/>
      </dsp:nvSpPr>
      <dsp:spPr>
        <a:xfrm>
          <a:off x="7743958" y="1346949"/>
          <a:ext cx="2762398" cy="1657439"/>
        </a:xfrm>
        <a:prstGeom prst="roundRect">
          <a:avLst>
            <a:gd name="adj" fmla="val 10000"/>
          </a:avLst>
        </a:prstGeom>
        <a:solidFill>
          <a:schemeClr val="accent1">
            <a:shade val="80000"/>
            <a:hueOff val="549851"/>
            <a:satOff val="-57546"/>
            <a:lumOff val="41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Implement Technologies</a:t>
          </a:r>
        </a:p>
      </dsp:txBody>
      <dsp:txXfrm>
        <a:off x="7792503" y="1395494"/>
        <a:ext cx="2665308" cy="1560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A4758-8786-4F66-8BBF-A9A496CF0995}">
      <dsp:nvSpPr>
        <dsp:cNvPr id="0" name=""/>
        <dsp:cNvSpPr/>
      </dsp:nvSpPr>
      <dsp:spPr>
        <a:xfrm>
          <a:off x="20096" y="700448"/>
          <a:ext cx="3779540" cy="17640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723" tIns="374904" rIns="362723"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itchFamily="34" charset="0"/>
              <a:cs typeface="Arial" pitchFamily="34" charset="0"/>
            </a:rPr>
            <a:t>In-pavement magnetometer</a:t>
          </a:r>
        </a:p>
        <a:p>
          <a:pPr marL="171450" lvl="1" indent="-171450" algn="l" defTabSz="800100">
            <a:lnSpc>
              <a:spcPct val="90000"/>
            </a:lnSpc>
            <a:spcBef>
              <a:spcPct val="0"/>
            </a:spcBef>
            <a:spcAft>
              <a:spcPct val="15000"/>
            </a:spcAft>
            <a:buChar char="•"/>
          </a:pPr>
          <a:r>
            <a:rPr lang="en-US" sz="1800" kern="1200" dirty="0">
              <a:latin typeface="Arial" pitchFamily="34" charset="0"/>
              <a:cs typeface="Arial" pitchFamily="34" charset="0"/>
            </a:rPr>
            <a:t>Video cameras</a:t>
          </a:r>
        </a:p>
        <a:p>
          <a:pPr marL="171450" lvl="1" indent="-171450" algn="l" defTabSz="800100">
            <a:lnSpc>
              <a:spcPct val="90000"/>
            </a:lnSpc>
            <a:spcBef>
              <a:spcPct val="0"/>
            </a:spcBef>
            <a:spcAft>
              <a:spcPct val="15000"/>
            </a:spcAft>
            <a:buChar char="•"/>
          </a:pPr>
          <a:r>
            <a:rPr lang="en-US" sz="1800" kern="1200" dirty="0">
              <a:latin typeface="Arial" pitchFamily="34" charset="0"/>
              <a:cs typeface="Arial" pitchFamily="34" charset="0"/>
            </a:rPr>
            <a:t>Laser technology</a:t>
          </a:r>
        </a:p>
        <a:p>
          <a:pPr marL="171450" lvl="1" indent="-171450" algn="l" defTabSz="800100">
            <a:lnSpc>
              <a:spcPct val="90000"/>
            </a:lnSpc>
            <a:spcBef>
              <a:spcPct val="0"/>
            </a:spcBef>
            <a:spcAft>
              <a:spcPct val="15000"/>
            </a:spcAft>
            <a:buChar char="•"/>
          </a:pPr>
          <a:r>
            <a:rPr lang="en-US" sz="1800" kern="1200" dirty="0">
              <a:latin typeface="Arial" pitchFamily="34" charset="0"/>
              <a:cs typeface="Arial" pitchFamily="34" charset="0"/>
            </a:rPr>
            <a:t>Radar</a:t>
          </a:r>
        </a:p>
      </dsp:txBody>
      <dsp:txXfrm>
        <a:off x="20096" y="700448"/>
        <a:ext cx="3779540" cy="1764000"/>
      </dsp:txXfrm>
    </dsp:sp>
    <dsp:sp modelId="{983D95B1-AA23-47BD-9E76-2400776D8D3C}">
      <dsp:nvSpPr>
        <dsp:cNvPr id="0" name=""/>
        <dsp:cNvSpPr/>
      </dsp:nvSpPr>
      <dsp:spPr>
        <a:xfrm>
          <a:off x="233680" y="283348"/>
          <a:ext cx="3271520" cy="590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6" tIns="0" rIns="123656" bIns="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Arial" pitchFamily="34" charset="0"/>
              <a:cs typeface="Arial" pitchFamily="34" charset="0"/>
            </a:rPr>
            <a:t>Entrance and Exit Counts</a:t>
          </a:r>
          <a:endParaRPr lang="en-US" sz="1800" kern="1200" dirty="0"/>
        </a:p>
      </dsp:txBody>
      <dsp:txXfrm>
        <a:off x="262501" y="312169"/>
        <a:ext cx="3213878" cy="532758"/>
      </dsp:txXfrm>
    </dsp:sp>
    <dsp:sp modelId="{C32DD4D6-514D-4568-B945-91C9EF08CDA2}">
      <dsp:nvSpPr>
        <dsp:cNvPr id="0" name=""/>
        <dsp:cNvSpPr/>
      </dsp:nvSpPr>
      <dsp:spPr>
        <a:xfrm>
          <a:off x="15329" y="2923650"/>
          <a:ext cx="3779540" cy="1260000"/>
        </a:xfrm>
        <a:prstGeom prst="rect">
          <a:avLst/>
        </a:prstGeom>
        <a:solidFill>
          <a:schemeClr val="lt1">
            <a:alpha val="90000"/>
            <a:hueOff val="0"/>
            <a:satOff val="0"/>
            <a:lumOff val="0"/>
            <a:alphaOff val="0"/>
          </a:schemeClr>
        </a:solidFill>
        <a:ln w="12700" cap="flat" cmpd="sng" algn="ctr">
          <a:solidFill>
            <a:schemeClr val="accent1">
              <a:shade val="80000"/>
              <a:hueOff val="549851"/>
              <a:satOff val="-57546"/>
              <a:lumOff val="413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2723" tIns="374904" rIns="362723" bIns="78232"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latin typeface="Arial" pitchFamily="34" charset="0"/>
            <a:cs typeface="Arial" pitchFamily="34" charset="0"/>
          </a:endParaRP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Infrared/magnetometers</a:t>
          </a: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Microwave/magnetometers</a:t>
          </a:r>
        </a:p>
        <a:p>
          <a:pPr marL="114300" lvl="1" indent="-114300" algn="l" defTabSz="577850">
            <a:lnSpc>
              <a:spcPct val="90000"/>
            </a:lnSpc>
            <a:spcBef>
              <a:spcPct val="0"/>
            </a:spcBef>
            <a:spcAft>
              <a:spcPct val="15000"/>
            </a:spcAft>
            <a:buChar char="•"/>
          </a:pPr>
          <a:r>
            <a:rPr lang="en-US" sz="1300" kern="1200" dirty="0">
              <a:latin typeface="Arial" pitchFamily="34" charset="0"/>
              <a:cs typeface="Arial" pitchFamily="34" charset="0"/>
            </a:rPr>
            <a:t>Video cameras</a:t>
          </a:r>
        </a:p>
      </dsp:txBody>
      <dsp:txXfrm>
        <a:off x="15329" y="2923650"/>
        <a:ext cx="3779540" cy="1260000"/>
      </dsp:txXfrm>
    </dsp:sp>
    <dsp:sp modelId="{E9377BD2-FE95-4A2A-A464-A6D18F7C323E}">
      <dsp:nvSpPr>
        <dsp:cNvPr id="0" name=""/>
        <dsp:cNvSpPr/>
      </dsp:nvSpPr>
      <dsp:spPr>
        <a:xfrm>
          <a:off x="246579" y="2614791"/>
          <a:ext cx="3271520" cy="590400"/>
        </a:xfrm>
        <a:prstGeom prst="roundRect">
          <a:avLst/>
        </a:prstGeom>
        <a:solidFill>
          <a:schemeClr val="accent1">
            <a:shade val="80000"/>
            <a:hueOff val="549851"/>
            <a:satOff val="-57546"/>
            <a:lumOff val="41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656" tIns="0" rIns="123656" bIns="0" numCol="1" spcCol="1270" anchor="ctr" anchorCtr="0">
          <a:noAutofit/>
        </a:bodyPr>
        <a:lstStyle/>
        <a:p>
          <a:pPr marL="0" lvl="0" indent="0" algn="l" defTabSz="800100">
            <a:lnSpc>
              <a:spcPct val="90000"/>
            </a:lnSpc>
            <a:spcBef>
              <a:spcPct val="0"/>
            </a:spcBef>
            <a:spcAft>
              <a:spcPct val="35000"/>
            </a:spcAft>
            <a:buNone/>
          </a:pPr>
          <a:r>
            <a:rPr lang="en-US" sz="1800" kern="1200" dirty="0"/>
            <a:t>Space Occupancy Counts</a:t>
          </a:r>
        </a:p>
      </dsp:txBody>
      <dsp:txXfrm>
        <a:off x="275400" y="2643612"/>
        <a:ext cx="3213878"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AB541-9DAC-4604-B620-BA5C48AF30A6}">
      <dsp:nvSpPr>
        <dsp:cNvPr id="0" name=""/>
        <dsp:cNvSpPr/>
      </dsp:nvSpPr>
      <dsp:spPr>
        <a:xfrm>
          <a:off x="4642" y="1665016"/>
          <a:ext cx="1779464" cy="651352"/>
        </a:xfrm>
        <a:prstGeom prst="rect">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Facility Assessment</a:t>
          </a:r>
        </a:p>
      </dsp:txBody>
      <dsp:txXfrm>
        <a:off x="4642" y="1665016"/>
        <a:ext cx="1779464" cy="651352"/>
      </dsp:txXfrm>
    </dsp:sp>
    <dsp:sp modelId="{CCFADE4D-1B3D-420E-8033-B62DCB4C68E2}">
      <dsp:nvSpPr>
        <dsp:cNvPr id="0" name=""/>
        <dsp:cNvSpPr/>
      </dsp:nvSpPr>
      <dsp:spPr>
        <a:xfrm>
          <a:off x="4642" y="2316368"/>
          <a:ext cx="1779464" cy="790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Utilization</a:t>
          </a:r>
        </a:p>
        <a:p>
          <a:pPr marL="171450" lvl="1" indent="-171450" algn="l" defTabSz="800100">
            <a:lnSpc>
              <a:spcPct val="90000"/>
            </a:lnSpc>
            <a:spcBef>
              <a:spcPct val="0"/>
            </a:spcBef>
            <a:spcAft>
              <a:spcPct val="15000"/>
            </a:spcAft>
            <a:buChar char="•"/>
          </a:pPr>
          <a:r>
            <a:rPr lang="en-US" sz="1800" kern="1200"/>
            <a:t>Amenities</a:t>
          </a:r>
        </a:p>
      </dsp:txBody>
      <dsp:txXfrm>
        <a:off x="4642" y="2316368"/>
        <a:ext cx="1779464" cy="790560"/>
      </dsp:txXfrm>
    </dsp:sp>
    <dsp:sp modelId="{189320F8-E2C5-4E74-AB0B-46BADE46E080}">
      <dsp:nvSpPr>
        <dsp:cNvPr id="0" name=""/>
        <dsp:cNvSpPr/>
      </dsp:nvSpPr>
      <dsp:spPr>
        <a:xfrm>
          <a:off x="2033231" y="1665016"/>
          <a:ext cx="1779464" cy="651352"/>
        </a:xfrm>
        <a:prstGeom prst="rect">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Corridor Assessment</a:t>
          </a:r>
        </a:p>
      </dsp:txBody>
      <dsp:txXfrm>
        <a:off x="2033231" y="1665016"/>
        <a:ext cx="1779464" cy="651352"/>
      </dsp:txXfrm>
    </dsp:sp>
    <dsp:sp modelId="{BDBD2618-E61C-4AD9-98D4-A802776CDF08}">
      <dsp:nvSpPr>
        <dsp:cNvPr id="0" name=""/>
        <dsp:cNvSpPr/>
      </dsp:nvSpPr>
      <dsp:spPr>
        <a:xfrm>
          <a:off x="2033231" y="2316368"/>
          <a:ext cx="1779464" cy="790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Freight Data</a:t>
          </a:r>
        </a:p>
        <a:p>
          <a:pPr marL="171450" lvl="1" indent="-171450" algn="l" defTabSz="800100">
            <a:lnSpc>
              <a:spcPct val="90000"/>
            </a:lnSpc>
            <a:spcBef>
              <a:spcPct val="0"/>
            </a:spcBef>
            <a:spcAft>
              <a:spcPct val="15000"/>
            </a:spcAft>
            <a:buChar char="•"/>
          </a:pPr>
          <a:r>
            <a:rPr lang="en-US" sz="1800" kern="1200"/>
            <a:t>Segmentation</a:t>
          </a:r>
        </a:p>
      </dsp:txBody>
      <dsp:txXfrm>
        <a:off x="2033231" y="2316368"/>
        <a:ext cx="1779464" cy="790560"/>
      </dsp:txXfrm>
    </dsp:sp>
    <dsp:sp modelId="{5C067E3D-B88E-4256-A374-AA29EAFFF7B3}">
      <dsp:nvSpPr>
        <dsp:cNvPr id="0" name=""/>
        <dsp:cNvSpPr/>
      </dsp:nvSpPr>
      <dsp:spPr>
        <a:xfrm>
          <a:off x="4061820" y="1665016"/>
          <a:ext cx="1779464" cy="651352"/>
        </a:xfrm>
        <a:prstGeom prst="rect">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Land Use Coordination</a:t>
          </a:r>
        </a:p>
      </dsp:txBody>
      <dsp:txXfrm>
        <a:off x="4061820" y="1665016"/>
        <a:ext cx="1779464" cy="651352"/>
      </dsp:txXfrm>
    </dsp:sp>
    <dsp:sp modelId="{11B8C50A-B0F4-4860-9E1B-49DCF81E5931}">
      <dsp:nvSpPr>
        <dsp:cNvPr id="0" name=""/>
        <dsp:cNvSpPr/>
      </dsp:nvSpPr>
      <dsp:spPr>
        <a:xfrm>
          <a:off x="4061820" y="2316368"/>
          <a:ext cx="1779464" cy="790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NIMBY’s</a:t>
          </a:r>
        </a:p>
        <a:p>
          <a:pPr marL="171450" lvl="1" indent="-171450" algn="l" defTabSz="800100">
            <a:lnSpc>
              <a:spcPct val="90000"/>
            </a:lnSpc>
            <a:spcBef>
              <a:spcPct val="0"/>
            </a:spcBef>
            <a:spcAft>
              <a:spcPct val="15000"/>
            </a:spcAft>
            <a:buChar char="•"/>
          </a:pPr>
          <a:r>
            <a:rPr lang="en-US" sz="1800" kern="1200"/>
            <a:t>Permitting</a:t>
          </a:r>
        </a:p>
      </dsp:txBody>
      <dsp:txXfrm>
        <a:off x="4061820" y="2316368"/>
        <a:ext cx="1779464" cy="790560"/>
      </dsp:txXfrm>
    </dsp:sp>
    <dsp:sp modelId="{943013CD-F53E-4BF3-B397-B4219FF19C6D}">
      <dsp:nvSpPr>
        <dsp:cNvPr id="0" name=""/>
        <dsp:cNvSpPr/>
      </dsp:nvSpPr>
      <dsp:spPr>
        <a:xfrm>
          <a:off x="6090410" y="1665016"/>
          <a:ext cx="1779464" cy="651352"/>
        </a:xfrm>
        <a:prstGeom prst="rect">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Project Development</a:t>
          </a:r>
        </a:p>
      </dsp:txBody>
      <dsp:txXfrm>
        <a:off x="6090410" y="1665016"/>
        <a:ext cx="1779464" cy="651352"/>
      </dsp:txXfrm>
    </dsp:sp>
    <dsp:sp modelId="{A0C2E5A4-1DF2-4DFD-94E9-A476E4238D59}">
      <dsp:nvSpPr>
        <dsp:cNvPr id="0" name=""/>
        <dsp:cNvSpPr/>
      </dsp:nvSpPr>
      <dsp:spPr>
        <a:xfrm>
          <a:off x="6090410" y="2316368"/>
          <a:ext cx="1779464" cy="790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Integration</a:t>
          </a:r>
        </a:p>
        <a:p>
          <a:pPr marL="171450" lvl="1" indent="-171450" algn="l" defTabSz="800100">
            <a:lnSpc>
              <a:spcPct val="90000"/>
            </a:lnSpc>
            <a:spcBef>
              <a:spcPct val="0"/>
            </a:spcBef>
            <a:spcAft>
              <a:spcPct val="15000"/>
            </a:spcAft>
            <a:buChar char="•"/>
          </a:pPr>
          <a:r>
            <a:rPr lang="en-US" sz="1800" kern="1200"/>
            <a:t>Operations</a:t>
          </a:r>
        </a:p>
      </dsp:txBody>
      <dsp:txXfrm>
        <a:off x="6090410" y="2316368"/>
        <a:ext cx="1779464" cy="790560"/>
      </dsp:txXfrm>
    </dsp:sp>
    <dsp:sp modelId="{1BD56BC6-E948-4AFB-AC83-7529B0A19AFC}">
      <dsp:nvSpPr>
        <dsp:cNvPr id="0" name=""/>
        <dsp:cNvSpPr/>
      </dsp:nvSpPr>
      <dsp:spPr>
        <a:xfrm>
          <a:off x="8118999" y="1665016"/>
          <a:ext cx="1779464" cy="651352"/>
        </a:xfrm>
        <a:prstGeom prst="rect">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Project Implementation</a:t>
          </a:r>
        </a:p>
      </dsp:txBody>
      <dsp:txXfrm>
        <a:off x="8118999" y="1665016"/>
        <a:ext cx="1779464" cy="651352"/>
      </dsp:txXfrm>
    </dsp:sp>
    <dsp:sp modelId="{A23E0C71-4900-4202-96BF-E380F5AB80C5}">
      <dsp:nvSpPr>
        <dsp:cNvPr id="0" name=""/>
        <dsp:cNvSpPr/>
      </dsp:nvSpPr>
      <dsp:spPr>
        <a:xfrm>
          <a:off x="8118999" y="2316368"/>
          <a:ext cx="1779464" cy="7905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Programming</a:t>
          </a:r>
        </a:p>
        <a:p>
          <a:pPr marL="171450" lvl="1" indent="-171450" algn="l" defTabSz="800100">
            <a:lnSpc>
              <a:spcPct val="90000"/>
            </a:lnSpc>
            <a:spcBef>
              <a:spcPct val="0"/>
            </a:spcBef>
            <a:spcAft>
              <a:spcPct val="15000"/>
            </a:spcAft>
            <a:buChar char="•"/>
          </a:pPr>
          <a:r>
            <a:rPr lang="en-US" sz="1800" kern="1200"/>
            <a:t>Funding</a:t>
          </a:r>
        </a:p>
      </dsp:txBody>
      <dsp:txXfrm>
        <a:off x="8118999" y="2316368"/>
        <a:ext cx="1779464" cy="7905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3EC98-83B7-450E-BF01-C03F15AE191F}">
      <dsp:nvSpPr>
        <dsp:cNvPr id="0" name=""/>
        <dsp:cNvSpPr/>
      </dsp:nvSpPr>
      <dsp:spPr>
        <a:xfrm>
          <a:off x="3784597" y="2042967"/>
          <a:ext cx="1833667" cy="1748145"/>
        </a:xfrm>
        <a:prstGeom prst="ellipse">
          <a:avLst/>
        </a:prstGeom>
        <a:solidFill>
          <a:schemeClr val="tx1"/>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Agency Coordination</a:t>
          </a:r>
        </a:p>
      </dsp:txBody>
      <dsp:txXfrm>
        <a:off x="4053131" y="2298977"/>
        <a:ext cx="1296599" cy="1236125"/>
      </dsp:txXfrm>
    </dsp:sp>
    <dsp:sp modelId="{08348433-9E41-45D0-BD34-B2D0FDFB8C9C}">
      <dsp:nvSpPr>
        <dsp:cNvPr id="0" name=""/>
        <dsp:cNvSpPr/>
      </dsp:nvSpPr>
      <dsp:spPr>
        <a:xfrm rot="16200000">
          <a:off x="4507043" y="1536570"/>
          <a:ext cx="388774" cy="52138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65359" y="1699162"/>
        <a:ext cx="272142" cy="312829"/>
      </dsp:txXfrm>
    </dsp:sp>
    <dsp:sp modelId="{9C649B62-1D7C-41F8-8902-1E1FE49DFE24}">
      <dsp:nvSpPr>
        <dsp:cNvPr id="0" name=""/>
        <dsp:cNvSpPr/>
      </dsp:nvSpPr>
      <dsp:spPr>
        <a:xfrm>
          <a:off x="3934693" y="2881"/>
          <a:ext cx="1533474" cy="1533474"/>
        </a:xfrm>
        <a:prstGeom prst="ellipse">
          <a:avLst/>
        </a:prstGeom>
        <a:solidFill>
          <a:schemeClr val="tx1"/>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DOTs </a:t>
          </a:r>
        </a:p>
      </dsp:txBody>
      <dsp:txXfrm>
        <a:off x="4159265" y="227453"/>
        <a:ext cx="1084330" cy="1084330"/>
      </dsp:txXfrm>
    </dsp:sp>
    <dsp:sp modelId="{621D4C77-81C8-46E9-93DE-04350ABF7570}">
      <dsp:nvSpPr>
        <dsp:cNvPr id="0" name=""/>
        <dsp:cNvSpPr/>
      </dsp:nvSpPr>
      <dsp:spPr>
        <a:xfrm rot="1800000">
          <a:off x="5489986" y="3224346"/>
          <a:ext cx="390487" cy="52138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497833" y="3299336"/>
        <a:ext cx="273341" cy="312829"/>
      </dsp:txXfrm>
    </dsp:sp>
    <dsp:sp modelId="{4B6E6600-5F28-42EE-BEAD-2C94F7049B7F}">
      <dsp:nvSpPr>
        <dsp:cNvPr id="0" name=""/>
        <dsp:cNvSpPr/>
      </dsp:nvSpPr>
      <dsp:spPr>
        <a:xfrm>
          <a:off x="5794414" y="3224013"/>
          <a:ext cx="1533474" cy="1533474"/>
        </a:xfrm>
        <a:prstGeom prst="ellipse">
          <a:avLst/>
        </a:prstGeom>
        <a:solidFill>
          <a:schemeClr val="tx1"/>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MPOs</a:t>
          </a:r>
        </a:p>
      </dsp:txBody>
      <dsp:txXfrm>
        <a:off x="6018986" y="3448585"/>
        <a:ext cx="1084330" cy="1084330"/>
      </dsp:txXfrm>
    </dsp:sp>
    <dsp:sp modelId="{C976CE0E-3433-4D96-8DFA-F79FC46896C8}">
      <dsp:nvSpPr>
        <dsp:cNvPr id="0" name=""/>
        <dsp:cNvSpPr/>
      </dsp:nvSpPr>
      <dsp:spPr>
        <a:xfrm rot="9000000">
          <a:off x="3531472" y="3224346"/>
          <a:ext cx="372318" cy="52138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635685" y="3300698"/>
        <a:ext cx="260623" cy="312829"/>
      </dsp:txXfrm>
    </dsp:sp>
    <dsp:sp modelId="{55B407AA-2B68-4BBD-9AAC-F7675A7E9DDB}">
      <dsp:nvSpPr>
        <dsp:cNvPr id="0" name=""/>
        <dsp:cNvSpPr/>
      </dsp:nvSpPr>
      <dsp:spPr>
        <a:xfrm>
          <a:off x="2074972" y="3224013"/>
          <a:ext cx="1533474" cy="1533474"/>
        </a:xfrm>
        <a:prstGeom prst="ellipse">
          <a:avLst/>
        </a:prstGeom>
        <a:solidFill>
          <a:schemeClr val="tx1"/>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Local Government</a:t>
          </a:r>
        </a:p>
      </dsp:txBody>
      <dsp:txXfrm>
        <a:off x="2299544" y="3448585"/>
        <a:ext cx="1084330" cy="10843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3B4BC-09A4-4179-9EF4-D2EEC5E44857}" type="datetimeFigureOut">
              <a:rPr lang="en-US" smtClean="0"/>
              <a:t>8/6/2020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BAECF-6F1B-4EE9-8F1D-B7485D5FF7E9}" type="slidenum">
              <a:rPr lang="en-US" smtClean="0"/>
              <a:t>‹#›</a:t>
            </a:fld>
            <a:endParaRPr lang="en-US"/>
          </a:p>
        </p:txBody>
      </p:sp>
    </p:spTree>
    <p:extLst>
      <p:ext uri="{BB962C8B-B14F-4D97-AF65-F5344CB8AC3E}">
        <p14:creationId xmlns:p14="http://schemas.microsoft.com/office/powerpoint/2010/main" val="239440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FBAECF-6F1B-4EE9-8F1D-B7485D5FF7E9}" type="slidenum">
              <a:rPr lang="en-US" smtClean="0"/>
              <a:t>3</a:t>
            </a:fld>
            <a:endParaRPr lang="en-US"/>
          </a:p>
        </p:txBody>
      </p:sp>
    </p:spTree>
    <p:extLst>
      <p:ext uri="{BB962C8B-B14F-4D97-AF65-F5344CB8AC3E}">
        <p14:creationId xmlns:p14="http://schemas.microsoft.com/office/powerpoint/2010/main" val="265320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Phase two is now underway.  As we move towards procurement, each</a:t>
            </a:r>
            <a:r>
              <a:rPr lang="en-US" sz="1200" kern="1200" baseline="0" dirty="0">
                <a:solidFill>
                  <a:schemeClr val="tx1"/>
                </a:solidFill>
                <a:effectLst/>
                <a:latin typeface="+mn-lt"/>
                <a:ea typeface="+mn-ea"/>
                <a:cs typeface="+mn-cs"/>
              </a:rPr>
              <a:t> state is designing its individual portion of the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Some states are using design-build to accelerate completion.  One of them, Ohio, already is in procurement and will soon be followed by Iowa and Michigan.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And we’ve put in place the measurement and reporting systems that will help us document the impact of TPIMS on the regional and national freight system.</a:t>
            </a:r>
          </a:p>
          <a:p>
            <a:endParaRPr lang="en-US" dirty="0"/>
          </a:p>
        </p:txBody>
      </p:sp>
      <p:sp>
        <p:nvSpPr>
          <p:cNvPr id="4" name="Slide Number Placeholder 3"/>
          <p:cNvSpPr>
            <a:spLocks noGrp="1"/>
          </p:cNvSpPr>
          <p:nvPr>
            <p:ph type="sldNum" sz="quarter" idx="10"/>
          </p:nvPr>
        </p:nvSpPr>
        <p:spPr/>
        <p:txBody>
          <a:bodyPr/>
          <a:lstStyle/>
          <a:p>
            <a:pPr defTabSz="916503" fontAlgn="auto">
              <a:spcBef>
                <a:spcPts val="0"/>
              </a:spcBef>
              <a:spcAft>
                <a:spcPts val="0"/>
              </a:spcAft>
              <a:defRPr/>
            </a:pPr>
            <a:fld id="{CC9B4117-59AD-48F2-A104-C6B4C82FBFB5}" type="slidenum">
              <a:rPr lang="en-US" sz="1800" kern="0">
                <a:solidFill>
                  <a:sysClr val="windowText" lastClr="000000"/>
                </a:solidFill>
              </a:rPr>
              <a:pPr defTabSz="916503" fontAlgn="auto">
                <a:spcBef>
                  <a:spcPts val="0"/>
                </a:spcBef>
                <a:spcAft>
                  <a:spcPts val="0"/>
                </a:spcAft>
                <a:defRPr/>
              </a:pPr>
              <a:t>16</a:t>
            </a:fld>
            <a:endParaRPr lang="en-US" sz="1800" kern="0" dirty="0">
              <a:solidFill>
                <a:sysClr val="windowText" lastClr="000000"/>
              </a:solidFill>
            </a:endParaRPr>
          </a:p>
        </p:txBody>
      </p:sp>
    </p:spTree>
    <p:extLst>
      <p:ext uri="{BB962C8B-B14F-4D97-AF65-F5344CB8AC3E}">
        <p14:creationId xmlns:p14="http://schemas.microsoft.com/office/powerpoint/2010/main" val="84692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hours</a:t>
            </a:r>
          </a:p>
          <a:p>
            <a:r>
              <a:rPr lang="en-US" dirty="0"/>
              <a:t>10 hours</a:t>
            </a:r>
          </a:p>
          <a:p>
            <a:r>
              <a:rPr lang="en-US" dirty="0"/>
              <a:t>14 hours</a:t>
            </a:r>
          </a:p>
          <a:p>
            <a:r>
              <a:rPr lang="en-US" dirty="0"/>
              <a:t>8 hours</a:t>
            </a:r>
          </a:p>
          <a:p>
            <a:endParaRPr lang="en-US" dirty="0"/>
          </a:p>
        </p:txBody>
      </p:sp>
      <p:sp>
        <p:nvSpPr>
          <p:cNvPr id="4" name="Slide Number Placeholder 3"/>
          <p:cNvSpPr>
            <a:spLocks noGrp="1"/>
          </p:cNvSpPr>
          <p:nvPr>
            <p:ph type="sldNum" sz="quarter" idx="5"/>
          </p:nvPr>
        </p:nvSpPr>
        <p:spPr/>
        <p:txBody>
          <a:bodyPr/>
          <a:lstStyle/>
          <a:p>
            <a:fld id="{F4FBAECF-6F1B-4EE9-8F1D-B7485D5FF7E9}" type="slidenum">
              <a:rPr lang="en-US" smtClean="0"/>
              <a:t>17</a:t>
            </a:fld>
            <a:endParaRPr lang="en-US"/>
          </a:p>
        </p:txBody>
      </p:sp>
    </p:spTree>
    <p:extLst>
      <p:ext uri="{BB962C8B-B14F-4D97-AF65-F5344CB8AC3E}">
        <p14:creationId xmlns:p14="http://schemas.microsoft.com/office/powerpoint/2010/main" val="72890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Agency coordination to Define and Deploy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4FBAECF-6F1B-4EE9-8F1D-B7485D5FF7E9}" type="slidenum">
              <a:rPr lang="en-US" smtClean="0"/>
              <a:t>18</a:t>
            </a:fld>
            <a:endParaRPr lang="en-US"/>
          </a:p>
        </p:txBody>
      </p:sp>
    </p:spTree>
    <p:extLst>
      <p:ext uri="{BB962C8B-B14F-4D97-AF65-F5344CB8AC3E}">
        <p14:creationId xmlns:p14="http://schemas.microsoft.com/office/powerpoint/2010/main" val="3434061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FBAECF-6F1B-4EE9-8F1D-B7485D5FF7E9}" type="slidenum">
              <a:rPr lang="en-US" smtClean="0"/>
              <a:t>20</a:t>
            </a:fld>
            <a:endParaRPr lang="en-US"/>
          </a:p>
        </p:txBody>
      </p:sp>
    </p:spTree>
    <p:extLst>
      <p:ext uri="{BB962C8B-B14F-4D97-AF65-F5344CB8AC3E}">
        <p14:creationId xmlns:p14="http://schemas.microsoft.com/office/powerpoint/2010/main" val="265320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022">
              <a:defRPr/>
            </a:pPr>
            <a:r>
              <a:rPr lang="en-US" dirty="0"/>
              <a:t>Some states have FTC laws that might preclude platooning; interstate commerce requires uniformity or special exceptions. We will be seeking an exemption to Ohio’s FTC law.</a:t>
            </a:r>
          </a:p>
          <a:p>
            <a:pPr defTabSz="951022">
              <a:defRPr/>
            </a:pPr>
            <a:r>
              <a:rPr lang="en-US" dirty="0"/>
              <a:t>Law enforcement training is needed so officers are aware of the test. This includes weigh station operations.</a:t>
            </a:r>
          </a:p>
          <a:p>
            <a:pPr defTabSz="951022">
              <a:defRPr/>
            </a:pPr>
            <a:r>
              <a:rPr lang="en-US" dirty="0"/>
              <a:t>Will trucks have strobes or beacons to indicate platooning in progress? There needs to be consensus between states on what is required.</a:t>
            </a:r>
          </a:p>
          <a:p>
            <a:pPr defTabSz="951022">
              <a:defRPr/>
            </a:pPr>
            <a:r>
              <a:rPr lang="en-US" dirty="0"/>
              <a:t>How should you publicize the test and promote public awareness? This is related to vehicle markings but also could involve a public outreach campaign.</a:t>
            </a:r>
          </a:p>
          <a:p>
            <a:pPr defTabSz="951022">
              <a:defRPr/>
            </a:pPr>
            <a:r>
              <a:rPr lang="en-US" dirty="0"/>
              <a:t>Operational domain: In what types of weather is platooning allowed? At what times of day? What happens in a work zone? Heavy traffic? Is platooning only allowed on Interstates outside of cities, or will it be allowed in more congested areas or even city streets?</a:t>
            </a:r>
          </a:p>
          <a:p>
            <a:pPr defTabSz="951022">
              <a:defRPr/>
            </a:pPr>
            <a:r>
              <a:rPr lang="en-US" dirty="0"/>
              <a:t>	Also requires host fleet input. Our initial strategy is to only allow platooning on the Interstate portion of the trip, outside of major urban areas.</a:t>
            </a:r>
          </a:p>
          <a:p>
            <a:endParaRPr lang="en-US" dirty="0"/>
          </a:p>
        </p:txBody>
      </p:sp>
    </p:spTree>
    <p:extLst>
      <p:ext uri="{BB962C8B-B14F-4D97-AF65-F5344CB8AC3E}">
        <p14:creationId xmlns:p14="http://schemas.microsoft.com/office/powerpoint/2010/main" val="3643904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DrayFLEX is deploying ITS technology to improve goods movement, safety, and emissions around the San Pedro Bay ports.</a:t>
            </a:r>
          </a:p>
          <a:p>
            <a:r>
              <a:rPr lang="en-US"/>
              <a:t>Those ports form the biggest port complex in North America and handle two thirds of the country’s containerized imports via 13 container terminals. </a:t>
            </a:r>
          </a:p>
          <a:p>
            <a:r>
              <a:rPr lang="en-US"/>
              <a:t>Expanding infrastructure is difficult for cost and environmental reasons.</a:t>
            </a:r>
          </a:p>
        </p:txBody>
      </p:sp>
      <p:sp>
        <p:nvSpPr>
          <p:cNvPr id="4" name="Slide Number Placeholder 3"/>
          <p:cNvSpPr>
            <a:spLocks noGrp="1"/>
          </p:cNvSpPr>
          <p:nvPr>
            <p:ph type="sldNum" sz="quarter" idx="5"/>
          </p:nvPr>
        </p:nvSpPr>
        <p:spPr/>
        <p:txBody>
          <a:bodyPr/>
          <a:lstStyle/>
          <a:p>
            <a:fld id="{73476988-E13A-46DD-8CA0-A6B8FC7EEB55}" type="slidenum">
              <a:rPr lang="en-US" smtClean="0"/>
              <a:t>40</a:t>
            </a:fld>
            <a:endParaRPr lang="en-US"/>
          </a:p>
        </p:txBody>
      </p:sp>
    </p:spTree>
    <p:extLst>
      <p:ext uri="{BB962C8B-B14F-4D97-AF65-F5344CB8AC3E}">
        <p14:creationId xmlns:p14="http://schemas.microsoft.com/office/powerpoint/2010/main" val="30428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t>Routing is always truck-friendly and includes notifications like fuel efficient routes, dangerous slow-downs, and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DrayFLEX was designed so it could integrate with L.A. County’s regional ITS.</a:t>
            </a:r>
            <a:r>
              <a:rPr lang="en-US"/>
              <a:t> </a:t>
            </a:r>
          </a:p>
          <a:p>
            <a:endParaRPr lang="en-US"/>
          </a:p>
        </p:txBody>
      </p:sp>
      <p:sp>
        <p:nvSpPr>
          <p:cNvPr id="4" name="Slide Number Placeholder 3"/>
          <p:cNvSpPr>
            <a:spLocks noGrp="1"/>
          </p:cNvSpPr>
          <p:nvPr>
            <p:ph type="sldNum" sz="quarter" idx="5"/>
          </p:nvPr>
        </p:nvSpPr>
        <p:spPr/>
        <p:txBody>
          <a:bodyPr/>
          <a:lstStyle/>
          <a:p>
            <a:fld id="{73476988-E13A-46DD-8CA0-A6B8FC7EEB55}" type="slidenum">
              <a:rPr lang="en-US" smtClean="0"/>
              <a:t>41</a:t>
            </a:fld>
            <a:endParaRPr lang="en-US"/>
          </a:p>
        </p:txBody>
      </p:sp>
    </p:spTree>
    <p:extLst>
      <p:ext uri="{BB962C8B-B14F-4D97-AF65-F5344CB8AC3E}">
        <p14:creationId xmlns:p14="http://schemas.microsoft.com/office/powerpoint/2010/main" val="3112152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DrayFLEX also features performance dashboards to understand program impacts. </a:t>
            </a:r>
          </a:p>
          <a:p>
            <a:r>
              <a:rPr lang="en-US"/>
              <a:t>The metrics would be tailored to different user groups like agencies and truck drivers.</a:t>
            </a:r>
          </a:p>
        </p:txBody>
      </p:sp>
      <p:sp>
        <p:nvSpPr>
          <p:cNvPr id="4" name="Slide Number Placeholder 3"/>
          <p:cNvSpPr>
            <a:spLocks noGrp="1"/>
          </p:cNvSpPr>
          <p:nvPr>
            <p:ph type="sldNum" sz="quarter" idx="5"/>
          </p:nvPr>
        </p:nvSpPr>
        <p:spPr/>
        <p:txBody>
          <a:bodyPr/>
          <a:lstStyle/>
          <a:p>
            <a:fld id="{73476988-E13A-46DD-8CA0-A6B8FC7EEB55}" type="slidenum">
              <a:rPr lang="en-US" smtClean="0"/>
              <a:t>42</a:t>
            </a:fld>
            <a:endParaRPr lang="en-US"/>
          </a:p>
        </p:txBody>
      </p:sp>
    </p:spTree>
    <p:extLst>
      <p:ext uri="{BB962C8B-B14F-4D97-AF65-F5344CB8AC3E}">
        <p14:creationId xmlns:p14="http://schemas.microsoft.com/office/powerpoint/2010/main" val="2068999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FBAECF-6F1B-4EE9-8F1D-B7485D5FF7E9}" type="slidenum">
              <a:rPr lang="en-US" smtClean="0"/>
              <a:t>44</a:t>
            </a:fld>
            <a:endParaRPr lang="en-US"/>
          </a:p>
        </p:txBody>
      </p:sp>
    </p:spTree>
    <p:extLst>
      <p:ext uri="{BB962C8B-B14F-4D97-AF65-F5344CB8AC3E}">
        <p14:creationId xmlns:p14="http://schemas.microsoft.com/office/powerpoint/2010/main" val="188908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FMSCA…state question</a:t>
            </a:r>
          </a:p>
          <a:p>
            <a:endParaRPr lang="en-US" dirty="0"/>
          </a:p>
          <a:p>
            <a:r>
              <a:rPr lang="en-US" dirty="0"/>
              <a:t>30%</a:t>
            </a:r>
          </a:p>
          <a:p>
            <a:r>
              <a:rPr lang="en-US" dirty="0"/>
              <a:t>25%</a:t>
            </a:r>
          </a:p>
          <a:p>
            <a:r>
              <a:rPr lang="en-US" dirty="0"/>
              <a:t>40%</a:t>
            </a:r>
          </a:p>
          <a:p>
            <a:r>
              <a:rPr lang="en-US" dirty="0"/>
              <a:t>15%</a:t>
            </a:r>
          </a:p>
          <a:p>
            <a:endParaRPr lang="en-US" dirty="0"/>
          </a:p>
        </p:txBody>
      </p:sp>
      <p:sp>
        <p:nvSpPr>
          <p:cNvPr id="4" name="Slide Number Placeholder 3"/>
          <p:cNvSpPr>
            <a:spLocks noGrp="1"/>
          </p:cNvSpPr>
          <p:nvPr>
            <p:ph type="sldNum" sz="quarter" idx="5"/>
          </p:nvPr>
        </p:nvSpPr>
        <p:spPr/>
        <p:txBody>
          <a:bodyPr/>
          <a:lstStyle/>
          <a:p>
            <a:fld id="{F4FBAECF-6F1B-4EE9-8F1D-B7485D5FF7E9}" type="slidenum">
              <a:rPr lang="en-US" smtClean="0"/>
              <a:t>4</a:t>
            </a:fld>
            <a:endParaRPr lang="en-US"/>
          </a:p>
        </p:txBody>
      </p:sp>
    </p:spTree>
    <p:extLst>
      <p:ext uri="{BB962C8B-B14F-4D97-AF65-F5344CB8AC3E}">
        <p14:creationId xmlns:p14="http://schemas.microsoft.com/office/powerpoint/2010/main" val="211651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FBAECF-6F1B-4EE9-8F1D-B7485D5FF7E9}" type="slidenum">
              <a:rPr lang="en-US" smtClean="0"/>
              <a:t>6</a:t>
            </a:fld>
            <a:endParaRPr lang="en-US"/>
          </a:p>
        </p:txBody>
      </p:sp>
    </p:spTree>
    <p:extLst>
      <p:ext uri="{BB962C8B-B14F-4D97-AF65-F5344CB8AC3E}">
        <p14:creationId xmlns:p14="http://schemas.microsoft.com/office/powerpoint/2010/main" val="217835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Examples</a:t>
            </a:r>
          </a:p>
        </p:txBody>
      </p:sp>
      <p:sp>
        <p:nvSpPr>
          <p:cNvPr id="4" name="Slide Number Placeholder 3"/>
          <p:cNvSpPr>
            <a:spLocks noGrp="1"/>
          </p:cNvSpPr>
          <p:nvPr>
            <p:ph type="sldNum" sz="quarter" idx="5"/>
          </p:nvPr>
        </p:nvSpPr>
        <p:spPr/>
        <p:txBody>
          <a:bodyPr/>
          <a:lstStyle/>
          <a:p>
            <a:fld id="{F4FBAECF-6F1B-4EE9-8F1D-B7485D5FF7E9}" type="slidenum">
              <a:rPr lang="en-US" smtClean="0"/>
              <a:t>7</a:t>
            </a:fld>
            <a:endParaRPr lang="en-US"/>
          </a:p>
        </p:txBody>
      </p:sp>
    </p:spTree>
    <p:extLst>
      <p:ext uri="{BB962C8B-B14F-4D97-AF65-F5344CB8AC3E}">
        <p14:creationId xmlns:p14="http://schemas.microsoft.com/office/powerpoint/2010/main" val="426204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8589">
              <a:defRPr/>
            </a:pPr>
            <a:r>
              <a:rPr lang="en-US" dirty="0"/>
              <a:t>TPIMS will provide real-time information about available parking</a:t>
            </a:r>
            <a:r>
              <a:rPr lang="en-US" baseline="0" dirty="0"/>
              <a:t> to drivers through a variety of means.</a:t>
            </a:r>
          </a:p>
          <a:p>
            <a:pPr defTabSz="918589">
              <a:defRPr/>
            </a:pPr>
            <a:endParaRPr lang="en-US" baseline="0" dirty="0"/>
          </a:p>
          <a:p>
            <a:pPr defTabSz="918589">
              <a:defRPr/>
            </a:pPr>
            <a:r>
              <a:rPr lang="en-US" baseline="0" dirty="0"/>
              <a:t>Signs at travel decision points are one of the most important tools they want.</a:t>
            </a:r>
          </a:p>
          <a:p>
            <a:pPr defTabSz="918589">
              <a:defRPr/>
            </a:pPr>
            <a:endParaRPr lang="en-US" baseline="0" dirty="0"/>
          </a:p>
          <a:p>
            <a:pPr defTabSz="918589">
              <a:defRPr/>
            </a:pPr>
            <a:r>
              <a:rPr lang="en-US" dirty="0"/>
              <a:t>Truck drivers want to get information about parking availability when</a:t>
            </a:r>
            <a:r>
              <a:rPr lang="en-US" baseline="0" dirty="0"/>
              <a:t> they can still react and make routing changes.  And they also want confirmation as they approach exits that parking is still open there.  </a:t>
            </a:r>
          </a:p>
          <a:p>
            <a:pPr defTabSz="918589">
              <a:defRPr/>
            </a:pPr>
            <a:endParaRPr lang="en-US" baseline="0" dirty="0"/>
          </a:p>
          <a:p>
            <a:pPr defTabSz="918589">
              <a:defRPr/>
            </a:pPr>
            <a:r>
              <a:rPr lang="en-US" baseline="0" dirty="0"/>
              <a:t>That’s why drivers rank dynamic messaging signs as one of the most favored communication methods for reaching them. There are other forms we’ll discuss later.</a:t>
            </a:r>
          </a:p>
          <a:p>
            <a:pPr defTabSz="918589">
              <a:defRPr/>
            </a:pPr>
            <a:endParaRPr lang="en-US" baseline="0" dirty="0"/>
          </a:p>
          <a:p>
            <a:pPr defTabSz="918589">
              <a:defRPr/>
            </a:pPr>
            <a:r>
              <a:rPr lang="en-US" baseline="0" dirty="0"/>
              <a:t>TPIMS also provides them with the kind of seamless system they want.  Truckers told us loud and clear in the early stages of this project that they wanted the system to look and operate the same regardless of what state they were in. </a:t>
            </a:r>
          </a:p>
          <a:p>
            <a:pPr defTabSz="918589">
              <a:defRPr/>
            </a:pPr>
            <a:endParaRPr lang="en-US" baseline="0" dirty="0"/>
          </a:p>
        </p:txBody>
      </p:sp>
      <p:sp>
        <p:nvSpPr>
          <p:cNvPr id="4" name="Slide Number Placeholder 3"/>
          <p:cNvSpPr>
            <a:spLocks noGrp="1"/>
          </p:cNvSpPr>
          <p:nvPr>
            <p:ph type="sldNum" sz="quarter" idx="10"/>
          </p:nvPr>
        </p:nvSpPr>
        <p:spPr/>
        <p:txBody>
          <a:bodyPr/>
          <a:lstStyle/>
          <a:p>
            <a:pPr defTabSz="916503" fontAlgn="auto">
              <a:spcBef>
                <a:spcPts val="0"/>
              </a:spcBef>
              <a:spcAft>
                <a:spcPts val="0"/>
              </a:spcAft>
              <a:defRPr/>
            </a:pPr>
            <a:fld id="{CC9B4117-59AD-48F2-A104-C6B4C82FBFB5}" type="slidenum">
              <a:rPr lang="en-US" sz="1800" kern="0">
                <a:solidFill>
                  <a:sysClr val="windowText" lastClr="000000"/>
                </a:solidFill>
              </a:rPr>
              <a:pPr defTabSz="916503" fontAlgn="auto">
                <a:spcBef>
                  <a:spcPts val="0"/>
                </a:spcBef>
                <a:spcAft>
                  <a:spcPts val="0"/>
                </a:spcAft>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106704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a:latin typeface="+mj-lt"/>
              </a:rPr>
              <a:t>One of the first questions each state has had to ask itself is whether or not it was going to include private sites.</a:t>
            </a:r>
          </a:p>
          <a:p>
            <a:endParaRPr lang="en-US" sz="800" dirty="0">
              <a:latin typeface="+mj-lt"/>
            </a:endParaRPr>
          </a:p>
          <a:p>
            <a:r>
              <a:rPr lang="en-US" sz="800" dirty="0">
                <a:latin typeface="+mj-lt"/>
              </a:rPr>
              <a:t>If you confine yourself to public sites only, there are some immediate advantages.  Public sites</a:t>
            </a:r>
            <a:r>
              <a:rPr lang="en-US" sz="800" baseline="0" dirty="0">
                <a:latin typeface="+mj-lt"/>
              </a:rPr>
              <a:t> h</a:t>
            </a:r>
            <a:r>
              <a:rPr lang="en-US" sz="800" dirty="0">
                <a:latin typeface="+mj-lt"/>
              </a:rPr>
              <a:t>ave limited parking for trucks typically.  This lends itself to more straightforward system concepts, operations and monitoring.</a:t>
            </a:r>
            <a:r>
              <a:rPr lang="en-US" sz="800" baseline="0" dirty="0">
                <a:latin typeface="+mj-lt"/>
              </a:rPr>
              <a:t>  It also p</a:t>
            </a:r>
            <a:r>
              <a:rPr lang="en-US" sz="800" dirty="0">
                <a:latin typeface="+mj-lt"/>
              </a:rPr>
              <a:t>rovides greater control to the states regarding how information can be collected and displayed.  Most of the states are focused</a:t>
            </a:r>
            <a:r>
              <a:rPr lang="en-US" sz="800" baseline="0" dirty="0">
                <a:latin typeface="+mj-lt"/>
              </a:rPr>
              <a:t> only on public sites.</a:t>
            </a:r>
            <a:endParaRPr lang="en-US" sz="800" dirty="0">
              <a:latin typeface="+mj-lt"/>
            </a:endParaRPr>
          </a:p>
          <a:p>
            <a:pPr defTabSz="916503">
              <a:defRPr/>
            </a:pPr>
            <a:endParaRPr lang="en-US" sz="800" baseline="0" dirty="0">
              <a:latin typeface="+mj-lt"/>
            </a:endParaRPr>
          </a:p>
          <a:p>
            <a:pPr marL="0" marR="0" lvl="0" indent="0" algn="l" defTabSz="916503" rtl="0" eaLnBrk="0" fontAlgn="base" latinLnBrk="0" hangingPunct="0">
              <a:lnSpc>
                <a:spcPct val="100000"/>
              </a:lnSpc>
              <a:spcBef>
                <a:spcPct val="30000"/>
              </a:spcBef>
              <a:spcAft>
                <a:spcPct val="0"/>
              </a:spcAft>
              <a:buClrTx/>
              <a:buSzTx/>
              <a:buFontTx/>
              <a:buNone/>
              <a:tabLst/>
              <a:defRPr/>
            </a:pPr>
            <a:r>
              <a:rPr lang="en-US" sz="800" kern="1200" dirty="0">
                <a:solidFill>
                  <a:schemeClr val="tx1"/>
                </a:solidFill>
                <a:latin typeface="+mn-lt"/>
                <a:ea typeface="+mn-ea"/>
                <a:cs typeface="+mn-cs"/>
              </a:rPr>
              <a:t>Private lots, on the other hand, typically have varying and complex geometries.  These do not lend themselves to more straightforward</a:t>
            </a:r>
            <a:r>
              <a:rPr lang="en-US" sz="800" kern="1200" baseline="0" dirty="0">
                <a:solidFill>
                  <a:schemeClr val="tx1"/>
                </a:solidFill>
                <a:latin typeface="+mn-lt"/>
                <a:ea typeface="+mn-ea"/>
                <a:cs typeface="+mn-cs"/>
              </a:rPr>
              <a:t> design concepts, operations and monitoring</a:t>
            </a:r>
            <a:r>
              <a:rPr lang="en-US" sz="800" kern="1200" dirty="0">
                <a:solidFill>
                  <a:schemeClr val="tx1"/>
                </a:solidFill>
                <a:latin typeface="+mn-lt"/>
                <a:ea typeface="+mn-ea"/>
                <a:cs typeface="+mn-cs"/>
              </a:rPr>
              <a:t>. And coordinating with the private sector</a:t>
            </a:r>
            <a:r>
              <a:rPr lang="en-US" sz="800" kern="1200" baseline="0" dirty="0">
                <a:solidFill>
                  <a:schemeClr val="tx1"/>
                </a:solidFill>
                <a:latin typeface="+mn-lt"/>
                <a:ea typeface="+mn-ea"/>
                <a:cs typeface="+mn-cs"/>
              </a:rPr>
              <a:t> can add decision-making complexities.</a:t>
            </a:r>
          </a:p>
          <a:p>
            <a:pPr marL="0" marR="0" lvl="0" indent="0" algn="l" defTabSz="916503" rtl="0" eaLnBrk="0" fontAlgn="base" latinLnBrk="0" hangingPunct="0">
              <a:lnSpc>
                <a:spcPct val="100000"/>
              </a:lnSpc>
              <a:spcBef>
                <a:spcPct val="30000"/>
              </a:spcBef>
              <a:spcAft>
                <a:spcPct val="0"/>
              </a:spcAft>
              <a:buClrTx/>
              <a:buSzTx/>
              <a:buFontTx/>
              <a:buNone/>
              <a:tabLst/>
              <a:defRPr/>
            </a:pPr>
            <a:endParaRPr lang="en-US" sz="800" kern="1200" baseline="0" dirty="0">
              <a:solidFill>
                <a:schemeClr val="tx1"/>
              </a:solidFill>
              <a:latin typeface="+mn-lt"/>
              <a:ea typeface="+mn-ea"/>
              <a:cs typeface="+mn-cs"/>
            </a:endParaRPr>
          </a:p>
          <a:p>
            <a:pPr marL="0" marR="0" lvl="0" indent="0" algn="l" defTabSz="916503" rtl="0" eaLnBrk="0" fontAlgn="base" latinLnBrk="0" hangingPunct="0">
              <a:lnSpc>
                <a:spcPct val="100000"/>
              </a:lnSpc>
              <a:spcBef>
                <a:spcPct val="30000"/>
              </a:spcBef>
              <a:spcAft>
                <a:spcPct val="0"/>
              </a:spcAft>
              <a:buClrTx/>
              <a:buSzTx/>
              <a:buFontTx/>
              <a:buNone/>
              <a:tabLst/>
              <a:defRPr/>
            </a:pPr>
            <a:r>
              <a:rPr lang="en-US" sz="800" kern="1200" baseline="0" dirty="0">
                <a:solidFill>
                  <a:schemeClr val="tx1"/>
                </a:solidFill>
                <a:latin typeface="+mn-lt"/>
                <a:ea typeface="+mn-ea"/>
                <a:cs typeface="+mn-cs"/>
              </a:rPr>
              <a:t>However, most available </a:t>
            </a:r>
            <a:r>
              <a:rPr lang="en-US" sz="800" b="0" dirty="0">
                <a:latin typeface="+mj-lt"/>
              </a:rPr>
              <a:t>parking spaces </a:t>
            </a:r>
            <a:r>
              <a:rPr lang="en-US" sz="800" dirty="0">
                <a:latin typeface="+mj-lt"/>
              </a:rPr>
              <a:t>are in private lots. And </a:t>
            </a:r>
            <a:r>
              <a:rPr lang="en-US" sz="800" baseline="0" dirty="0">
                <a:latin typeface="+mj-lt"/>
              </a:rPr>
              <a:t>partnering with the private sector also offers opportunities to:</a:t>
            </a:r>
            <a:endParaRPr lang="en-US" sz="800" dirty="0">
              <a:latin typeface="+mj-lt"/>
            </a:endParaRPr>
          </a:p>
          <a:p>
            <a:endParaRPr lang="en-US" sz="800" dirty="0">
              <a:latin typeface="+mj-lt"/>
            </a:endParaRPr>
          </a:p>
          <a:p>
            <a:pPr marL="171844" indent="-171844" defTabSz="916503">
              <a:buFont typeface="Wingdings" panose="05000000000000000000" pitchFamily="2" charset="2"/>
              <a:buChar char="§"/>
              <a:defRPr/>
            </a:pPr>
            <a:r>
              <a:rPr lang="en-US" sz="800" dirty="0">
                <a:latin typeface="+mj-lt"/>
                <a:cs typeface="Arial" pitchFamily="34" charset="0"/>
              </a:rPr>
              <a:t>Free up grant budget for expanded site deployment;</a:t>
            </a:r>
            <a:br>
              <a:rPr lang="en-US" sz="800" dirty="0">
                <a:latin typeface="+mj-lt"/>
                <a:cs typeface="Arial" pitchFamily="34" charset="0"/>
              </a:rPr>
            </a:br>
            <a:endParaRPr lang="en-US" sz="800" dirty="0">
              <a:latin typeface="+mj-lt"/>
              <a:cs typeface="Arial" pitchFamily="34" charset="0"/>
            </a:endParaRPr>
          </a:p>
          <a:p>
            <a:pPr marL="171844" indent="-171844" defTabSz="916503">
              <a:buFont typeface="Wingdings" panose="05000000000000000000" pitchFamily="2" charset="2"/>
              <a:buChar char="§"/>
              <a:defRPr/>
            </a:pPr>
            <a:r>
              <a:rPr lang="en-US" sz="800" dirty="0">
                <a:latin typeface="+mj-lt"/>
                <a:cs typeface="Arial" pitchFamily="34" charset="0"/>
              </a:rPr>
              <a:t>Eliminate ongoing O &amp; M costs;</a:t>
            </a:r>
            <a:br>
              <a:rPr lang="en-US" sz="800" dirty="0">
                <a:latin typeface="+mj-lt"/>
                <a:cs typeface="Arial" pitchFamily="34" charset="0"/>
              </a:rPr>
            </a:br>
            <a:endParaRPr lang="en-US" sz="800" dirty="0">
              <a:latin typeface="+mj-lt"/>
              <a:cs typeface="Arial" pitchFamily="34" charset="0"/>
            </a:endParaRPr>
          </a:p>
          <a:p>
            <a:pPr marL="171844" indent="-171844" defTabSz="916503">
              <a:buFont typeface="Wingdings" panose="05000000000000000000" pitchFamily="2" charset="2"/>
              <a:buChar char="§"/>
              <a:defRPr/>
            </a:pPr>
            <a:r>
              <a:rPr lang="en-US" sz="800" dirty="0">
                <a:latin typeface="+mj-lt"/>
                <a:cs typeface="Arial" pitchFamily="34" charset="0"/>
              </a:rPr>
              <a:t>Shift all costs for periodic technology upgrades and evolving user needs to third party vendors; and</a:t>
            </a:r>
            <a:br>
              <a:rPr lang="en-US" sz="800" dirty="0">
                <a:latin typeface="+mj-lt"/>
                <a:cs typeface="Arial" pitchFamily="34" charset="0"/>
              </a:rPr>
            </a:br>
            <a:endParaRPr lang="en-US" sz="800" dirty="0">
              <a:latin typeface="+mj-lt"/>
              <a:cs typeface="Arial" pitchFamily="34" charset="0"/>
            </a:endParaRPr>
          </a:p>
          <a:p>
            <a:pPr marL="171844" indent="-171844" defTabSz="916503">
              <a:buFont typeface="Wingdings" panose="05000000000000000000" pitchFamily="2" charset="2"/>
              <a:buChar char="§"/>
              <a:defRPr/>
            </a:pPr>
            <a:r>
              <a:rPr lang="en-US" sz="800" dirty="0">
                <a:latin typeface="+mj-lt"/>
                <a:cs typeface="Arial" pitchFamily="34" charset="0"/>
              </a:rPr>
              <a:t>Ease expansion to other states in the future.</a:t>
            </a:r>
          </a:p>
          <a:p>
            <a:pPr marL="171844" indent="-171844" defTabSz="916503">
              <a:buFont typeface="Wingdings" panose="05000000000000000000" pitchFamily="2" charset="2"/>
              <a:buChar char="§"/>
              <a:defRPr/>
            </a:pPr>
            <a:endParaRPr lang="en-US" sz="800" dirty="0">
              <a:latin typeface="+mj-lt"/>
              <a:cs typeface="Arial" pitchFamily="34" charset="0"/>
            </a:endParaRPr>
          </a:p>
          <a:p>
            <a:pPr defTabSz="916503">
              <a:defRPr/>
            </a:pPr>
            <a:r>
              <a:rPr lang="en-US" sz="800" dirty="0">
                <a:latin typeface="+mj-lt"/>
                <a:cs typeface="Arial" pitchFamily="34" charset="0"/>
              </a:rPr>
              <a:t>Four states in MAASTO initiative (KY, IA, OH and MI) are doing private site deployments.</a:t>
            </a:r>
          </a:p>
          <a:p>
            <a:endParaRPr lang="en-US" sz="1050" dirty="0">
              <a:latin typeface="+mn-lt"/>
            </a:endParaRPr>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11</a:t>
            </a:fld>
            <a:endParaRPr lang="en-US" dirty="0"/>
          </a:p>
        </p:txBody>
      </p:sp>
    </p:spTree>
    <p:extLst>
      <p:ext uri="{BB962C8B-B14F-4D97-AF65-F5344CB8AC3E}">
        <p14:creationId xmlns:p14="http://schemas.microsoft.com/office/powerpoint/2010/main" val="205635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defTabSz="950793">
              <a:spcBef>
                <a:spcPct val="20000"/>
              </a:spcBef>
              <a:buFont typeface="Wingdings" panose="05000000000000000000" pitchFamily="2" charset="2"/>
              <a:buChar char="ü"/>
              <a:defRPr/>
            </a:pPr>
            <a:r>
              <a:rPr lang="en-US" sz="2000" dirty="0">
                <a:latin typeface="Myriad Pro Cond" pitchFamily="34" charset="0"/>
                <a:cs typeface="Arial" pitchFamily="34" charset="0"/>
              </a:rPr>
              <a:t>Software Integration</a:t>
            </a:r>
          </a:p>
          <a:p>
            <a:pPr marL="342900" lvl="1" indent="-342900" defTabSz="950793">
              <a:spcBef>
                <a:spcPct val="20000"/>
              </a:spcBef>
              <a:buFont typeface="Wingdings" panose="05000000000000000000" pitchFamily="2" charset="2"/>
              <a:buChar char="ü"/>
              <a:defRPr/>
            </a:pPr>
            <a:r>
              <a:rPr lang="en-US" sz="2000" dirty="0">
                <a:latin typeface="Myriad Pro Cond" pitchFamily="34" charset="0"/>
                <a:cs typeface="Arial" pitchFamily="34" charset="0"/>
              </a:rPr>
              <a:t>Construction </a:t>
            </a:r>
          </a:p>
          <a:p>
            <a:pPr marL="342900" lvl="1" indent="-342900" defTabSz="950793">
              <a:spcBef>
                <a:spcPct val="20000"/>
              </a:spcBef>
              <a:buFont typeface="Wingdings" panose="05000000000000000000" pitchFamily="2" charset="2"/>
              <a:buChar char="ü"/>
              <a:defRPr/>
            </a:pPr>
            <a:r>
              <a:rPr lang="en-US" sz="2000" dirty="0">
                <a:latin typeface="Myriad Pro Cond" pitchFamily="34" charset="0"/>
                <a:cs typeface="Arial" pitchFamily="34" charset="0"/>
              </a:rPr>
              <a:t>System testing</a:t>
            </a:r>
          </a:p>
          <a:p>
            <a:pPr marL="342900" lvl="1" indent="-342900" defTabSz="950793">
              <a:spcBef>
                <a:spcPct val="20000"/>
              </a:spcBef>
              <a:buFont typeface="Wingdings" panose="05000000000000000000" pitchFamily="2" charset="2"/>
              <a:buChar char="ü"/>
              <a:defRPr/>
            </a:pPr>
            <a:r>
              <a:rPr lang="en-US" sz="2000" dirty="0">
                <a:latin typeface="Myriad Pro Cond" pitchFamily="34" charset="0"/>
                <a:cs typeface="Arial" pitchFamily="34" charset="0"/>
              </a:rPr>
              <a:t>Vendor/Developer Outreach </a:t>
            </a:r>
          </a:p>
          <a:p>
            <a:pPr marL="342900" lvl="1" indent="-342900" defTabSz="950793">
              <a:spcBef>
                <a:spcPct val="20000"/>
              </a:spcBef>
              <a:buFont typeface="Wingdings" panose="05000000000000000000" pitchFamily="2" charset="2"/>
              <a:buChar char="ü"/>
              <a:defRPr/>
            </a:pPr>
            <a:r>
              <a:rPr lang="en-US" sz="2000" dirty="0">
                <a:latin typeface="Myriad Pro Cond" pitchFamily="34" charset="0"/>
                <a:cs typeface="Arial" pitchFamily="34" charset="0"/>
              </a:rPr>
              <a:t>Performance measure data collection and analysis </a:t>
            </a:r>
          </a:p>
          <a:p>
            <a:endParaRPr lang="en-US" dirty="0"/>
          </a:p>
        </p:txBody>
      </p:sp>
      <p:sp>
        <p:nvSpPr>
          <p:cNvPr id="4" name="Slide Number Placeholder 3"/>
          <p:cNvSpPr>
            <a:spLocks noGrp="1"/>
          </p:cNvSpPr>
          <p:nvPr>
            <p:ph type="sldNum" sz="quarter" idx="5"/>
          </p:nvPr>
        </p:nvSpPr>
        <p:spPr/>
        <p:txBody>
          <a:bodyPr/>
          <a:lstStyle/>
          <a:p>
            <a:fld id="{F4FBAECF-6F1B-4EE9-8F1D-B7485D5FF7E9}" type="slidenum">
              <a:rPr lang="en-US" smtClean="0"/>
              <a:t>12</a:t>
            </a:fld>
            <a:endParaRPr lang="en-US"/>
          </a:p>
        </p:txBody>
      </p:sp>
    </p:spTree>
    <p:extLst>
      <p:ext uri="{BB962C8B-B14F-4D97-AF65-F5344CB8AC3E}">
        <p14:creationId xmlns:p14="http://schemas.microsoft.com/office/powerpoint/2010/main" val="139944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next key decision relates</a:t>
            </a:r>
            <a:r>
              <a:rPr lang="en-US" sz="1200" kern="1200" baseline="0" dirty="0">
                <a:solidFill>
                  <a:schemeClr val="tx1"/>
                </a:solidFill>
                <a:effectLst/>
                <a:latin typeface="+mn-lt"/>
                <a:ea typeface="+mn-ea"/>
                <a:cs typeface="+mn-cs"/>
              </a:rPr>
              <a:t> to how you’re going to collect parking data.</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many different systems out there for counting open parking slots.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But generally speaking, every system uses one of two methodologies: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Entrance and exit counts or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Space occupancy counts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Each has advantages or drawbacks based on the specific technology</a:t>
            </a:r>
            <a:r>
              <a:rPr lang="en-US" sz="1200" kern="1200" baseline="0" dirty="0">
                <a:solidFill>
                  <a:schemeClr val="tx1"/>
                </a:solidFill>
                <a:effectLst/>
                <a:latin typeface="+mn-lt"/>
                <a:ea typeface="+mn-ea"/>
                <a:cs typeface="+mn-cs"/>
              </a:rPr>
              <a:t> used to implement it.  Ultimately, each state had to weigh how those based on their own DOT’s preferences.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13</a:t>
            </a:fld>
            <a:endParaRPr lang="en-US" dirty="0"/>
          </a:p>
        </p:txBody>
      </p:sp>
    </p:spTree>
    <p:extLst>
      <p:ext uri="{BB962C8B-B14F-4D97-AF65-F5344CB8AC3E}">
        <p14:creationId xmlns:p14="http://schemas.microsoft.com/office/powerpoint/2010/main" val="479148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pPr>
              <a:spcBef>
                <a:spcPts val="300"/>
              </a:spcBef>
            </a:pPr>
            <a:r>
              <a:rPr lang="en-US" dirty="0">
                <a:cs typeface="Arial" pitchFamily="34" charset="0"/>
              </a:rPr>
              <a:t>The Federal MUTCD team provided input and guidelines for the development of the TPIMS dynamic message signs. The goal is to use consistent signage in each state to make it easy for end users (truck drivers) to locate available parking. MUTCD plans to incorporate these new sign guidelines into the next updates of the MUTCD guidance for use as other states implement truck parking information systems. </a:t>
            </a:r>
          </a:p>
          <a:p>
            <a:pPr>
              <a:spcBef>
                <a:spcPts val="300"/>
              </a:spcBef>
            </a:pPr>
            <a:endParaRPr lang="en-US" dirty="0">
              <a:cs typeface="Arial" pitchFamily="34" charset="0"/>
            </a:endParaRPr>
          </a:p>
          <a:p>
            <a:pPr>
              <a:spcBef>
                <a:spcPts val="300"/>
              </a:spcBef>
            </a:pPr>
            <a:r>
              <a:rPr lang="en-US" dirty="0">
                <a:cs typeface="Arial" pitchFamily="34" charset="0"/>
              </a:rPr>
              <a:t>Based on truck stakeholder input, the preferred location to begin receiving parking availability information is between 30 minutes to one hour in advance of parking location. As a result, the MAATSO Partnership determined that dynamic truck parking signs would be located:</a:t>
            </a:r>
          </a:p>
          <a:p>
            <a:pPr>
              <a:spcBef>
                <a:spcPts val="300"/>
              </a:spcBef>
            </a:pPr>
            <a:endParaRPr lang="en-US" dirty="0">
              <a:cs typeface="Arial" pitchFamily="34" charset="0"/>
            </a:endParaRPr>
          </a:p>
          <a:p>
            <a:r>
              <a:rPr lang="en-US" b="1" dirty="0"/>
              <a:t>Sign Placement</a:t>
            </a:r>
          </a:p>
          <a:p>
            <a:r>
              <a:rPr lang="en-US" dirty="0"/>
              <a:t>• First Availability – 30 to 60 miles</a:t>
            </a:r>
          </a:p>
          <a:p>
            <a:r>
              <a:rPr lang="en-US" dirty="0"/>
              <a:t>• Final Availability – 5 miles</a:t>
            </a:r>
          </a:p>
          <a:p>
            <a:r>
              <a:rPr lang="en-US" dirty="0"/>
              <a:t>• Signs can provide availability for up to three upstream sites</a:t>
            </a: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CC9B4117-59AD-48F2-A104-C6B4C82FBFB5}" type="slidenum">
              <a:rPr lang="en-US" smtClean="0"/>
              <a:pPr>
                <a:defRPr/>
              </a:pPr>
              <a:t>15</a:t>
            </a:fld>
            <a:endParaRPr lang="en-US" dirty="0"/>
          </a:p>
        </p:txBody>
      </p:sp>
    </p:spTree>
    <p:extLst>
      <p:ext uri="{BB962C8B-B14F-4D97-AF65-F5344CB8AC3E}">
        <p14:creationId xmlns:p14="http://schemas.microsoft.com/office/powerpoint/2010/main" val="393779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8FBDCCE8-6856-4F49-931D-C6F5FD0D0D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95CFFBC-8CD4-47B6-B295-7EA7A59B8DAE}"/>
              </a:ext>
            </a:extLst>
          </p:cNvPr>
          <p:cNvSpPr>
            <a:spLocks noGrp="1"/>
          </p:cNvSpPr>
          <p:nvPr>
            <p:ph type="ctrTitle"/>
          </p:nvPr>
        </p:nvSpPr>
        <p:spPr>
          <a:xfrm>
            <a:off x="185651" y="1654233"/>
            <a:ext cx="9144000" cy="2954252"/>
          </a:xfrm>
        </p:spPr>
        <p:txBody>
          <a:bodyPr anchor="b"/>
          <a:lstStyle>
            <a:lvl1pPr algn="ctr">
              <a:defRPr sz="60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2346F3E-5AC8-4922-9915-918AC2EBA1FA}"/>
              </a:ext>
            </a:extLst>
          </p:cNvPr>
          <p:cNvSpPr>
            <a:spLocks noGrp="1"/>
          </p:cNvSpPr>
          <p:nvPr>
            <p:ph type="subTitle" idx="1" hasCustomPrompt="1"/>
          </p:nvPr>
        </p:nvSpPr>
        <p:spPr>
          <a:xfrm>
            <a:off x="185651" y="4781450"/>
            <a:ext cx="9144000" cy="1228970"/>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BC074EB0-D809-42DF-9D8E-FDDB924E4BE1}"/>
              </a:ext>
            </a:extLst>
          </p:cNvPr>
          <p:cNvSpPr>
            <a:spLocks noGrp="1"/>
          </p:cNvSpPr>
          <p:nvPr>
            <p:ph type="dt" sz="half" idx="10"/>
          </p:nvPr>
        </p:nvSpPr>
        <p:spPr/>
        <p:txBody>
          <a:bodyPr/>
          <a:lstStyle/>
          <a:p>
            <a:fld id="{0D665D63-2C87-4712-9C12-98A9CBC4ACB4}" type="datetime1">
              <a:rPr lang="en-US" smtClean="0"/>
              <a:t>8/6/2020</a:t>
            </a:fld>
            <a:endParaRPr lang="en-US"/>
          </a:p>
        </p:txBody>
      </p:sp>
      <p:sp>
        <p:nvSpPr>
          <p:cNvPr id="5" name="Footer Placeholder 4">
            <a:extLst>
              <a:ext uri="{FF2B5EF4-FFF2-40B4-BE49-F238E27FC236}">
                <a16:creationId xmlns:a16="http://schemas.microsoft.com/office/drawing/2014/main" id="{083CBB3E-08F2-4F9C-BB6D-9E43D860537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2137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C196E-615F-40D7-A731-0237868DEBB9}"/>
              </a:ext>
            </a:extLst>
          </p:cNvPr>
          <p:cNvSpPr>
            <a:spLocks noGrp="1"/>
          </p:cNvSpPr>
          <p:nvPr>
            <p:ph type="dt" sz="half" idx="10"/>
          </p:nvPr>
        </p:nvSpPr>
        <p:spPr/>
        <p:txBody>
          <a:bodyPr/>
          <a:lstStyle/>
          <a:p>
            <a:fld id="{3AC8E4DA-3ECD-4DB1-9FC8-048839BE3C17}" type="datetime1">
              <a:rPr lang="en-US" smtClean="0"/>
              <a:t>8/6/2020</a:t>
            </a:fld>
            <a:endParaRPr lang="en-US"/>
          </a:p>
        </p:txBody>
      </p:sp>
      <p:sp>
        <p:nvSpPr>
          <p:cNvPr id="3" name="Footer Placeholder 2">
            <a:extLst>
              <a:ext uri="{FF2B5EF4-FFF2-40B4-BE49-F238E27FC236}">
                <a16:creationId xmlns:a16="http://schemas.microsoft.com/office/drawing/2014/main" id="{53F5CDCA-F0D0-4CA9-96E5-C4EB61E3E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0BD10-E3D3-46DB-BD65-C2D8A3C5C2DE}"/>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7" name="Title 1">
            <a:extLst>
              <a:ext uri="{FF2B5EF4-FFF2-40B4-BE49-F238E27FC236}">
                <a16:creationId xmlns:a16="http://schemas.microsoft.com/office/drawing/2014/main" id="{717C4716-A87A-44CF-A3F0-051E0C469FA1}"/>
              </a:ext>
            </a:extLst>
          </p:cNvPr>
          <p:cNvSpPr>
            <a:spLocks noGrp="1"/>
          </p:cNvSpPr>
          <p:nvPr>
            <p:ph type="title"/>
          </p:nvPr>
        </p:nvSpPr>
        <p:spPr>
          <a:xfrm>
            <a:off x="232959" y="136525"/>
            <a:ext cx="10515600" cy="1325563"/>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A5D5F4EA-77F2-4EBF-9EC8-7E8A1EAE545B}"/>
              </a:ext>
            </a:extLst>
          </p:cNvPr>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87075106-BABD-45A7-B213-43CB4B07B101}"/>
              </a:ext>
            </a:extLst>
          </p:cNvPr>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1826173E-2510-4068-89BF-8C8C4325EE41}"/>
              </a:ext>
            </a:extLst>
          </p:cNvPr>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8FE790DC-204A-4C16-BEE4-A67E3AA607B5}"/>
              </a:ext>
            </a:extLst>
          </p:cNvPr>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77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C196E-615F-40D7-A731-0237868DEBB9}"/>
              </a:ext>
            </a:extLst>
          </p:cNvPr>
          <p:cNvSpPr>
            <a:spLocks noGrp="1"/>
          </p:cNvSpPr>
          <p:nvPr>
            <p:ph type="dt" sz="half" idx="10"/>
          </p:nvPr>
        </p:nvSpPr>
        <p:spPr/>
        <p:txBody>
          <a:bodyPr/>
          <a:lstStyle/>
          <a:p>
            <a:fld id="{BDDEF10C-0D26-434B-A0DF-49CFE88D9AC4}" type="datetime1">
              <a:rPr lang="en-US" smtClean="0"/>
              <a:t>8/6/2020</a:t>
            </a:fld>
            <a:endParaRPr lang="en-US"/>
          </a:p>
        </p:txBody>
      </p:sp>
      <p:sp>
        <p:nvSpPr>
          <p:cNvPr id="3" name="Footer Placeholder 2">
            <a:extLst>
              <a:ext uri="{FF2B5EF4-FFF2-40B4-BE49-F238E27FC236}">
                <a16:creationId xmlns:a16="http://schemas.microsoft.com/office/drawing/2014/main" id="{53F5CDCA-F0D0-4CA9-96E5-C4EB61E3E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0BD10-E3D3-46DB-BD65-C2D8A3C5C2DE}"/>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7" name="Title 1">
            <a:extLst>
              <a:ext uri="{FF2B5EF4-FFF2-40B4-BE49-F238E27FC236}">
                <a16:creationId xmlns:a16="http://schemas.microsoft.com/office/drawing/2014/main" id="{717C4716-A87A-44CF-A3F0-051E0C469FA1}"/>
              </a:ext>
            </a:extLst>
          </p:cNvPr>
          <p:cNvSpPr>
            <a:spLocks noGrp="1"/>
          </p:cNvSpPr>
          <p:nvPr>
            <p:ph type="title"/>
          </p:nvPr>
        </p:nvSpPr>
        <p:spPr>
          <a:xfrm>
            <a:off x="232959" y="136525"/>
            <a:ext cx="10515600" cy="1325563"/>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220C5AF4-99A5-42C3-97E6-8000A1DF2A74}"/>
              </a:ext>
            </a:extLst>
          </p:cNvPr>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AF998D1E-64B3-48F2-B9E2-7B90D5D5FE4C}"/>
              </a:ext>
            </a:extLst>
          </p:cNvPr>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7C89E21-0A95-476C-9ECA-6CE140259563}"/>
              </a:ext>
            </a:extLst>
          </p:cNvPr>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2BCA519D-1A30-4721-A482-6A49959452D8}"/>
              </a:ext>
            </a:extLst>
          </p:cNvPr>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068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C196E-615F-40D7-A731-0237868DEBB9}"/>
              </a:ext>
            </a:extLst>
          </p:cNvPr>
          <p:cNvSpPr>
            <a:spLocks noGrp="1"/>
          </p:cNvSpPr>
          <p:nvPr>
            <p:ph type="dt" sz="half" idx="10"/>
          </p:nvPr>
        </p:nvSpPr>
        <p:spPr/>
        <p:txBody>
          <a:bodyPr/>
          <a:lstStyle/>
          <a:p>
            <a:fld id="{754E97B1-86A6-43A4-9E8F-E59023886544}" type="datetime1">
              <a:rPr lang="en-US" smtClean="0"/>
              <a:t>8/6/2020</a:t>
            </a:fld>
            <a:endParaRPr lang="en-US"/>
          </a:p>
        </p:txBody>
      </p:sp>
      <p:sp>
        <p:nvSpPr>
          <p:cNvPr id="3" name="Footer Placeholder 2">
            <a:extLst>
              <a:ext uri="{FF2B5EF4-FFF2-40B4-BE49-F238E27FC236}">
                <a16:creationId xmlns:a16="http://schemas.microsoft.com/office/drawing/2014/main" id="{53F5CDCA-F0D0-4CA9-96E5-C4EB61E3E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0BD10-E3D3-46DB-BD65-C2D8A3C5C2DE}"/>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7" name="Title 1">
            <a:extLst>
              <a:ext uri="{FF2B5EF4-FFF2-40B4-BE49-F238E27FC236}">
                <a16:creationId xmlns:a16="http://schemas.microsoft.com/office/drawing/2014/main" id="{717C4716-A87A-44CF-A3F0-051E0C469FA1}"/>
              </a:ext>
            </a:extLst>
          </p:cNvPr>
          <p:cNvSpPr>
            <a:spLocks noGrp="1"/>
          </p:cNvSpPr>
          <p:nvPr>
            <p:ph type="title"/>
          </p:nvPr>
        </p:nvSpPr>
        <p:spPr>
          <a:xfrm>
            <a:off x="232959" y="136525"/>
            <a:ext cx="10515600" cy="1325563"/>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9" name="Text Placeholder 2">
            <a:extLst>
              <a:ext uri="{FF2B5EF4-FFF2-40B4-BE49-F238E27FC236}">
                <a16:creationId xmlns:a16="http://schemas.microsoft.com/office/drawing/2014/main" id="{E35C8E5F-3906-45AB-815D-3547D4FBDFA3}"/>
              </a:ext>
            </a:extLst>
          </p:cNvPr>
          <p:cNvSpPr>
            <a:spLocks noGrp="1"/>
          </p:cNvSpPr>
          <p:nvPr>
            <p:ph type="body" idx="1"/>
          </p:nvPr>
        </p:nvSpPr>
        <p:spPr>
          <a:xfrm>
            <a:off x="839788" y="1681163"/>
            <a:ext cx="5157787"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83F94865-5992-41C5-BC82-3087458E5553}"/>
              </a:ext>
            </a:extLst>
          </p:cNvPr>
          <p:cNvSpPr>
            <a:spLocks noGrp="1"/>
          </p:cNvSpPr>
          <p:nvPr>
            <p:ph sz="half" idx="2"/>
          </p:nvPr>
        </p:nvSpPr>
        <p:spPr>
          <a:xfrm>
            <a:off x="839788" y="2505075"/>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B9792415-6E99-4A06-A8CF-4708B07F56FA}"/>
              </a:ext>
            </a:extLst>
          </p:cNvPr>
          <p:cNvSpPr>
            <a:spLocks noGrp="1"/>
          </p:cNvSpPr>
          <p:nvPr>
            <p:ph type="body" sz="quarter" idx="3"/>
          </p:nvPr>
        </p:nvSpPr>
        <p:spPr>
          <a:xfrm>
            <a:off x="6172200" y="1681163"/>
            <a:ext cx="5183188" cy="823912"/>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E40FEBCB-7516-4F14-951B-0832EA39CC4C}"/>
              </a:ext>
            </a:extLst>
          </p:cNvPr>
          <p:cNvSpPr>
            <a:spLocks noGrp="1"/>
          </p:cNvSpPr>
          <p:nvPr>
            <p:ph sz="quarter" idx="4"/>
          </p:nvPr>
        </p:nvSpPr>
        <p:spPr>
          <a:xfrm>
            <a:off x="6172200" y="2505075"/>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43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picture containing window, star&#10;&#10;Description automatically generated">
            <a:extLst>
              <a:ext uri="{FF2B5EF4-FFF2-40B4-BE49-F238E27FC236}">
                <a16:creationId xmlns:a16="http://schemas.microsoft.com/office/drawing/2014/main" id="{2926AFA6-7B43-4C40-B810-C88E36B38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CFD3DE4-7911-4A52-8FDE-6D54D6C4224A}"/>
              </a:ext>
            </a:extLst>
          </p:cNvPr>
          <p:cNvSpPr>
            <a:spLocks noGrp="1"/>
          </p:cNvSpPr>
          <p:nvPr>
            <p:ph type="title"/>
          </p:nvPr>
        </p:nvSpPr>
        <p:spPr>
          <a:xfrm>
            <a:off x="838200" y="365125"/>
            <a:ext cx="8621684" cy="1325563"/>
          </a:xfrm>
        </p:spPr>
        <p:txBody>
          <a:bodyPr/>
          <a:lstStyle>
            <a:lvl1pPr>
              <a:defRPr>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591F268A-4ED8-4105-B56F-1AF314302138}"/>
              </a:ext>
            </a:extLst>
          </p:cNvPr>
          <p:cNvSpPr>
            <a:spLocks noGrp="1"/>
          </p:cNvSpPr>
          <p:nvPr>
            <p:ph type="dt" sz="half" idx="10"/>
          </p:nvPr>
        </p:nvSpPr>
        <p:spPr/>
        <p:txBody>
          <a:bodyPr/>
          <a:lstStyle/>
          <a:p>
            <a:fld id="{EAEEC5BF-4BCF-4EF0-B00C-DCFEF075E107}" type="datetime1">
              <a:rPr lang="en-US" smtClean="0"/>
              <a:t>8/6/2020</a:t>
            </a:fld>
            <a:endParaRPr lang="en-US"/>
          </a:p>
        </p:txBody>
      </p:sp>
      <p:sp>
        <p:nvSpPr>
          <p:cNvPr id="4" name="Footer Placeholder 3">
            <a:extLst>
              <a:ext uri="{FF2B5EF4-FFF2-40B4-BE49-F238E27FC236}">
                <a16:creationId xmlns:a16="http://schemas.microsoft.com/office/drawing/2014/main" id="{A587D634-2225-49B6-9D41-2247867132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0123B-6CE0-48C5-AA0E-9C2B6A0923CB}"/>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7" name="Content Placeholder 2">
            <a:extLst>
              <a:ext uri="{FF2B5EF4-FFF2-40B4-BE49-F238E27FC236}">
                <a16:creationId xmlns:a16="http://schemas.microsoft.com/office/drawing/2014/main" id="{135A09C8-18C7-4A63-BF5B-4E698508E78E}"/>
              </a:ext>
            </a:extLst>
          </p:cNvPr>
          <p:cNvSpPr>
            <a:spLocks noGrp="1"/>
          </p:cNvSpPr>
          <p:nvPr>
            <p:ph idx="1"/>
          </p:nvPr>
        </p:nvSpPr>
        <p:spPr>
          <a:xfrm>
            <a:off x="838200" y="1825625"/>
            <a:ext cx="8546869"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95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10" name="Picture 9" descr="A picture containing window, star&#10;&#10;Description automatically generated">
            <a:extLst>
              <a:ext uri="{FF2B5EF4-FFF2-40B4-BE49-F238E27FC236}">
                <a16:creationId xmlns:a16="http://schemas.microsoft.com/office/drawing/2014/main" id="{A469D074-1C35-4B3F-B794-4E99824A2C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A5B7506-2130-40C4-92FA-E7FB28432410}"/>
              </a:ext>
            </a:extLst>
          </p:cNvPr>
          <p:cNvSpPr>
            <a:spLocks noGrp="1"/>
          </p:cNvSpPr>
          <p:nvPr>
            <p:ph type="title"/>
          </p:nvPr>
        </p:nvSpPr>
        <p:spPr>
          <a:xfrm>
            <a:off x="839788" y="457200"/>
            <a:ext cx="3932237" cy="1600200"/>
          </a:xfrm>
        </p:spPr>
        <p:txBody>
          <a:bodyPr anchor="b"/>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0B29F1-813D-43A0-B5EE-38F266F4221B}"/>
              </a:ext>
            </a:extLst>
          </p:cNvPr>
          <p:cNvSpPr>
            <a:spLocks noGrp="1"/>
          </p:cNvSpPr>
          <p:nvPr>
            <p:ph idx="1"/>
          </p:nvPr>
        </p:nvSpPr>
        <p:spPr>
          <a:xfrm>
            <a:off x="5183188" y="987425"/>
            <a:ext cx="4235132"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CD03D7-B435-48E0-B89E-3A12EF39E100}"/>
              </a:ext>
            </a:extLst>
          </p:cNvPr>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AC143-FA82-4CFB-8A0D-0AF8BE0A25F7}"/>
              </a:ext>
            </a:extLst>
          </p:cNvPr>
          <p:cNvSpPr>
            <a:spLocks noGrp="1"/>
          </p:cNvSpPr>
          <p:nvPr>
            <p:ph type="dt" sz="half" idx="10"/>
          </p:nvPr>
        </p:nvSpPr>
        <p:spPr/>
        <p:txBody>
          <a:bodyPr/>
          <a:lstStyle/>
          <a:p>
            <a:fld id="{5AC9AECF-7863-4E3A-B7B0-812AD741E9D9}" type="datetime1">
              <a:rPr lang="en-US" smtClean="0"/>
              <a:t>8/6/2020</a:t>
            </a:fld>
            <a:endParaRPr lang="en-US"/>
          </a:p>
        </p:txBody>
      </p:sp>
      <p:sp>
        <p:nvSpPr>
          <p:cNvPr id="6" name="Footer Placeholder 5">
            <a:extLst>
              <a:ext uri="{FF2B5EF4-FFF2-40B4-BE49-F238E27FC236}">
                <a16:creationId xmlns:a16="http://schemas.microsoft.com/office/drawing/2014/main" id="{262BC67A-D4F3-492D-A0C6-A8E6DE4C3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8096F-C47C-44A8-A99C-F683AF466300}"/>
              </a:ext>
            </a:extLst>
          </p:cNvPr>
          <p:cNvSpPr>
            <a:spLocks noGrp="1"/>
          </p:cNvSpPr>
          <p:nvPr>
            <p:ph type="sldNum" sz="quarter" idx="12"/>
          </p:nvPr>
        </p:nvSpPr>
        <p:spPr/>
        <p:txBody>
          <a:bodyPr/>
          <a:lstStyle/>
          <a:p>
            <a:fld id="{F9350424-C5F4-4F29-835B-C1B01CA1D5A6}" type="slidenum">
              <a:rPr lang="en-US" smtClean="0"/>
              <a:t>‹#›</a:t>
            </a:fld>
            <a:endParaRPr lang="en-US"/>
          </a:p>
        </p:txBody>
      </p:sp>
    </p:spTree>
    <p:extLst>
      <p:ext uri="{BB962C8B-B14F-4D97-AF65-F5344CB8AC3E}">
        <p14:creationId xmlns:p14="http://schemas.microsoft.com/office/powerpoint/2010/main" val="333163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7506-2130-40C4-92FA-E7FB28432410}"/>
              </a:ext>
            </a:extLst>
          </p:cNvPr>
          <p:cNvSpPr>
            <a:spLocks noGrp="1"/>
          </p:cNvSpPr>
          <p:nvPr>
            <p:ph type="title"/>
          </p:nvPr>
        </p:nvSpPr>
        <p:spPr>
          <a:xfrm>
            <a:off x="232756" y="320675"/>
            <a:ext cx="3624350" cy="1600200"/>
          </a:xfrm>
        </p:spPr>
        <p:txBody>
          <a:bodyPr anchor="b"/>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2ACD03D7-B435-48E0-B89E-3A12EF39E100}"/>
              </a:ext>
            </a:extLst>
          </p:cNvPr>
          <p:cNvSpPr>
            <a:spLocks noGrp="1"/>
          </p:cNvSpPr>
          <p:nvPr>
            <p:ph type="body" sz="half" idx="2"/>
          </p:nvPr>
        </p:nvSpPr>
        <p:spPr>
          <a:xfrm>
            <a:off x="232757" y="2057400"/>
            <a:ext cx="3624350"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AC143-FA82-4CFB-8A0D-0AF8BE0A25F7}"/>
              </a:ext>
            </a:extLst>
          </p:cNvPr>
          <p:cNvSpPr>
            <a:spLocks noGrp="1"/>
          </p:cNvSpPr>
          <p:nvPr>
            <p:ph type="dt" sz="half" idx="10"/>
          </p:nvPr>
        </p:nvSpPr>
        <p:spPr/>
        <p:txBody>
          <a:bodyPr/>
          <a:lstStyle/>
          <a:p>
            <a:fld id="{136B6EF8-388A-4BA2-8837-C9E63F43A040}" type="datetime1">
              <a:rPr lang="en-US" smtClean="0"/>
              <a:t>8/6/2020</a:t>
            </a:fld>
            <a:endParaRPr lang="en-US"/>
          </a:p>
        </p:txBody>
      </p:sp>
      <p:sp>
        <p:nvSpPr>
          <p:cNvPr id="6" name="Footer Placeholder 5">
            <a:extLst>
              <a:ext uri="{FF2B5EF4-FFF2-40B4-BE49-F238E27FC236}">
                <a16:creationId xmlns:a16="http://schemas.microsoft.com/office/drawing/2014/main" id="{262BC67A-D4F3-492D-A0C6-A8E6DE4C3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8096F-C47C-44A8-A99C-F683AF466300}"/>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11" name="Content Placeholder 3">
            <a:extLst>
              <a:ext uri="{FF2B5EF4-FFF2-40B4-BE49-F238E27FC236}">
                <a16:creationId xmlns:a16="http://schemas.microsoft.com/office/drawing/2014/main" id="{5D978F04-651F-4899-8AD5-0C4A25CBC15E}"/>
              </a:ext>
            </a:extLst>
          </p:cNvPr>
          <p:cNvSpPr>
            <a:spLocks noGrp="1"/>
          </p:cNvSpPr>
          <p:nvPr>
            <p:ph sz="half" idx="13"/>
          </p:nvPr>
        </p:nvSpPr>
        <p:spPr>
          <a:xfrm>
            <a:off x="3935096" y="0"/>
            <a:ext cx="4128452" cy="3428999"/>
          </a:xfrm>
        </p:spPr>
        <p:txBody>
          <a:bodyPr/>
          <a:lstStyle>
            <a:lvl4pPr marL="1371600" indent="0">
              <a:buNone/>
              <a:defRPr/>
            </a:lvl4pPr>
          </a:lstStyle>
          <a:p>
            <a:pPr lvl="3"/>
            <a:endParaRPr lang="en-US"/>
          </a:p>
        </p:txBody>
      </p:sp>
      <p:sp>
        <p:nvSpPr>
          <p:cNvPr id="12" name="Content Placeholder 3">
            <a:extLst>
              <a:ext uri="{FF2B5EF4-FFF2-40B4-BE49-F238E27FC236}">
                <a16:creationId xmlns:a16="http://schemas.microsoft.com/office/drawing/2014/main" id="{8FC445CD-0500-4F62-B9CA-396F3366C190}"/>
              </a:ext>
            </a:extLst>
          </p:cNvPr>
          <p:cNvSpPr>
            <a:spLocks noGrp="1"/>
          </p:cNvSpPr>
          <p:nvPr>
            <p:ph sz="half" idx="14"/>
          </p:nvPr>
        </p:nvSpPr>
        <p:spPr>
          <a:xfrm>
            <a:off x="8063548" y="1"/>
            <a:ext cx="4128452" cy="3428998"/>
          </a:xfrm>
        </p:spPr>
        <p:txBody>
          <a:bodyPr/>
          <a:lstStyle>
            <a:lvl4pPr marL="1371600" indent="0">
              <a:buNone/>
              <a:defRPr/>
            </a:lvl4pPr>
          </a:lstStyle>
          <a:p>
            <a:pPr lvl="3"/>
            <a:endParaRPr lang="en-US"/>
          </a:p>
        </p:txBody>
      </p:sp>
      <p:sp>
        <p:nvSpPr>
          <p:cNvPr id="13" name="Content Placeholder 3">
            <a:extLst>
              <a:ext uri="{FF2B5EF4-FFF2-40B4-BE49-F238E27FC236}">
                <a16:creationId xmlns:a16="http://schemas.microsoft.com/office/drawing/2014/main" id="{1DDEF7C1-5E15-4B67-9C25-FB819EA9F666}"/>
              </a:ext>
            </a:extLst>
          </p:cNvPr>
          <p:cNvSpPr>
            <a:spLocks noGrp="1"/>
          </p:cNvSpPr>
          <p:nvPr>
            <p:ph sz="half" idx="15"/>
          </p:nvPr>
        </p:nvSpPr>
        <p:spPr>
          <a:xfrm>
            <a:off x="3935096" y="3440835"/>
            <a:ext cx="4128452" cy="3428999"/>
          </a:xfrm>
        </p:spPr>
        <p:txBody>
          <a:bodyPr/>
          <a:lstStyle>
            <a:lvl4pPr marL="1371600" indent="0">
              <a:buNone/>
              <a:defRPr/>
            </a:lvl4pPr>
          </a:lstStyle>
          <a:p>
            <a:pPr lvl="3"/>
            <a:endParaRPr lang="en-US"/>
          </a:p>
        </p:txBody>
      </p:sp>
      <p:sp>
        <p:nvSpPr>
          <p:cNvPr id="14" name="Content Placeholder 3">
            <a:extLst>
              <a:ext uri="{FF2B5EF4-FFF2-40B4-BE49-F238E27FC236}">
                <a16:creationId xmlns:a16="http://schemas.microsoft.com/office/drawing/2014/main" id="{1581FC14-A578-4171-89B0-660531AEBB10}"/>
              </a:ext>
            </a:extLst>
          </p:cNvPr>
          <p:cNvSpPr>
            <a:spLocks noGrp="1"/>
          </p:cNvSpPr>
          <p:nvPr>
            <p:ph sz="half" idx="16"/>
          </p:nvPr>
        </p:nvSpPr>
        <p:spPr>
          <a:xfrm>
            <a:off x="8063548" y="3417165"/>
            <a:ext cx="4128452" cy="3428998"/>
          </a:xfrm>
        </p:spPr>
        <p:txBody>
          <a:bodyPr/>
          <a:lstStyle>
            <a:lvl4pPr marL="1371600" indent="0">
              <a:buNone/>
              <a:defRPr/>
            </a:lvl4pPr>
          </a:lstStyle>
          <a:p>
            <a:pPr lvl="3"/>
            <a:endParaRPr lang="en-US"/>
          </a:p>
        </p:txBody>
      </p:sp>
    </p:spTree>
    <p:extLst>
      <p:ext uri="{BB962C8B-B14F-4D97-AF65-F5344CB8AC3E}">
        <p14:creationId xmlns:p14="http://schemas.microsoft.com/office/powerpoint/2010/main" val="342509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476B-FC5C-4A17-9008-DEC7951034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A45793-05E0-4727-8CCA-CA404C6949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F8165-9B5F-4D08-B158-F614A3D72ECA}"/>
              </a:ext>
            </a:extLst>
          </p:cNvPr>
          <p:cNvSpPr>
            <a:spLocks noGrp="1"/>
          </p:cNvSpPr>
          <p:nvPr>
            <p:ph type="dt" sz="half" idx="10"/>
          </p:nvPr>
        </p:nvSpPr>
        <p:spPr/>
        <p:txBody>
          <a:bodyPr/>
          <a:lstStyle/>
          <a:p>
            <a:fld id="{1A20176B-C864-4F7F-AE30-4CA515E4B268}" type="datetime1">
              <a:rPr lang="en-US" smtClean="0"/>
              <a:t>8/6/2020</a:t>
            </a:fld>
            <a:endParaRPr lang="en-US"/>
          </a:p>
        </p:txBody>
      </p:sp>
      <p:sp>
        <p:nvSpPr>
          <p:cNvPr id="5" name="Footer Placeholder 4">
            <a:extLst>
              <a:ext uri="{FF2B5EF4-FFF2-40B4-BE49-F238E27FC236}">
                <a16:creationId xmlns:a16="http://schemas.microsoft.com/office/drawing/2014/main" id="{05539A4C-7455-4669-A825-2527E42C94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DB29C-F422-4F3C-9C1A-22B8EF378F20}"/>
              </a:ext>
            </a:extLst>
          </p:cNvPr>
          <p:cNvSpPr>
            <a:spLocks noGrp="1"/>
          </p:cNvSpPr>
          <p:nvPr>
            <p:ph type="sldNum" sz="quarter" idx="12"/>
          </p:nvPr>
        </p:nvSpPr>
        <p:spPr/>
        <p:txBody>
          <a:bodyPr/>
          <a:lstStyle/>
          <a:p>
            <a:fld id="{9FD4F8E5-CAED-4A33-AE90-D11D20773F10}" type="slidenum">
              <a:rPr lang="en-US" smtClean="0"/>
              <a:t>‹#›</a:t>
            </a:fld>
            <a:endParaRPr lang="en-US"/>
          </a:p>
        </p:txBody>
      </p:sp>
    </p:spTree>
    <p:extLst>
      <p:ext uri="{BB962C8B-B14F-4D97-AF65-F5344CB8AC3E}">
        <p14:creationId xmlns:p14="http://schemas.microsoft.com/office/powerpoint/2010/main" val="3072498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7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14159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ntro - option 2">
    <p:spTree>
      <p:nvGrpSpPr>
        <p:cNvPr id="1" name=""/>
        <p:cNvGrpSpPr/>
        <p:nvPr/>
      </p:nvGrpSpPr>
      <p:grpSpPr>
        <a:xfrm>
          <a:off x="0" y="0"/>
          <a:ext cx="0" cy="0"/>
          <a:chOff x="0" y="0"/>
          <a:chExt cx="0" cy="0"/>
        </a:xfrm>
      </p:grpSpPr>
      <p:sp>
        <p:nvSpPr>
          <p:cNvPr id="5" name="Text Placeholder 18"/>
          <p:cNvSpPr>
            <a:spLocks noGrp="1"/>
          </p:cNvSpPr>
          <p:nvPr>
            <p:ph type="body" sz="quarter" idx="10" hasCustomPrompt="1"/>
          </p:nvPr>
        </p:nvSpPr>
        <p:spPr>
          <a:xfrm>
            <a:off x="1219200" y="2311400"/>
            <a:ext cx="5588000" cy="3962400"/>
          </a:xfrm>
          <a:prstGeom prst="rect">
            <a:avLst/>
          </a:prstGeom>
        </p:spPr>
        <p:txBody>
          <a:bodyPr/>
          <a:lstStyle>
            <a:lvl1pPr marL="0" indent="0">
              <a:buNone/>
              <a:defRPr sz="3200" baseline="0">
                <a:solidFill>
                  <a:schemeClr val="tx1"/>
                </a:solidFill>
                <a:latin typeface="Myriad Pro Cond" pitchFamily="34" charset="0"/>
                <a:cs typeface="Arial" pitchFamily="34" charset="0"/>
              </a:defRPr>
            </a:lvl1pPr>
          </a:lstStyle>
          <a:p>
            <a:r>
              <a:rPr lang="en-US" dirty="0"/>
              <a:t>Click to add text</a:t>
            </a:r>
          </a:p>
          <a:p>
            <a:endParaRPr lang="en-US" dirty="0"/>
          </a:p>
        </p:txBody>
      </p:sp>
      <p:sp>
        <p:nvSpPr>
          <p:cNvPr id="10" name="Text Placeholder 18"/>
          <p:cNvSpPr>
            <a:spLocks noGrp="1"/>
          </p:cNvSpPr>
          <p:nvPr>
            <p:ph type="body" sz="quarter" idx="12" hasCustomPrompt="1"/>
          </p:nvPr>
        </p:nvSpPr>
        <p:spPr>
          <a:xfrm>
            <a:off x="1219200" y="1600200"/>
            <a:ext cx="10261600" cy="533400"/>
          </a:xfrm>
          <a:prstGeom prst="rect">
            <a:avLst/>
          </a:prstGeom>
        </p:spPr>
        <p:txBody>
          <a:bodyPr/>
          <a:lstStyle>
            <a:lvl1pPr marL="0" indent="0">
              <a:buNone/>
              <a:defRPr sz="4133" b="1" baseline="0">
                <a:solidFill>
                  <a:schemeClr val="bg1">
                    <a:lumMod val="50000"/>
                  </a:schemeClr>
                </a:solidFill>
                <a:latin typeface="Myriad Pro Cond" pitchFamily="34" charset="0"/>
                <a:cs typeface="Arial" pitchFamily="34" charset="0"/>
              </a:defRPr>
            </a:lvl1pPr>
          </a:lstStyle>
          <a:p>
            <a:r>
              <a:rPr lang="en-US" dirty="0"/>
              <a:t>Click to add Title</a:t>
            </a:r>
          </a:p>
        </p:txBody>
      </p:sp>
      <p:sp>
        <p:nvSpPr>
          <p:cNvPr id="4" name="Content Placeholder 3"/>
          <p:cNvSpPr>
            <a:spLocks noGrp="1"/>
          </p:cNvSpPr>
          <p:nvPr>
            <p:ph sz="half" idx="2"/>
          </p:nvPr>
        </p:nvSpPr>
        <p:spPr>
          <a:xfrm>
            <a:off x="6908800" y="2311400"/>
            <a:ext cx="4572000" cy="3962400"/>
          </a:xfrm>
          <a:prstGeom prst="rect">
            <a:avLst/>
          </a:prstGeom>
        </p:spPr>
        <p:txBody>
          <a:bodyPr>
            <a:normAutofit/>
          </a:bodyPr>
          <a:lstStyle>
            <a:lvl1pPr marL="304792" indent="-304792">
              <a:buClr>
                <a:srgbClr val="00B0F0"/>
              </a:buClr>
              <a:buFont typeface="Wingdings" pitchFamily="2" charset="2"/>
              <a:buChar char="§"/>
              <a:defRPr sz="2933">
                <a:latin typeface="Arial" pitchFamily="34" charset="0"/>
                <a:cs typeface="Arial" pitchFamily="34" charset="0"/>
              </a:defRPr>
            </a:lvl1pPr>
            <a:lvl2pPr marL="609585" indent="-298443">
              <a:defRPr sz="2667"/>
            </a:lvl2pPr>
            <a:lvl3pPr marL="914377" indent="-304792">
              <a:buFont typeface="Arial" pitchFamily="34" charset="0"/>
              <a:buChar char="−"/>
              <a:defRPr sz="2667"/>
            </a:lvl3pPr>
            <a:lvl4pPr marL="1219170" indent="-304792">
              <a:defRPr sz="2667"/>
            </a:lvl4pPr>
            <a:lvl5pPr>
              <a:defRPr sz="2400"/>
            </a:lvl5pPr>
            <a:lvl6pPr>
              <a:defRPr sz="2400"/>
            </a:lvl6pPr>
            <a:lvl7pPr>
              <a:defRPr sz="2400"/>
            </a:lvl7pPr>
            <a:lvl8pPr>
              <a:defRPr sz="2400"/>
            </a:lvl8pPr>
            <a:lvl9pPr>
              <a:defRPr sz="2400"/>
            </a:lvl9pPr>
          </a:lstStyle>
          <a:p>
            <a:pPr lvl="0"/>
            <a:endParaRPr lang="en-US" dirty="0"/>
          </a:p>
        </p:txBody>
      </p:sp>
    </p:spTree>
    <p:extLst>
      <p:ext uri="{BB962C8B-B14F-4D97-AF65-F5344CB8AC3E}">
        <p14:creationId xmlns:p14="http://schemas.microsoft.com/office/powerpoint/2010/main" val="1358186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 - option 1">
    <p:spTree>
      <p:nvGrpSpPr>
        <p:cNvPr id="1" name=""/>
        <p:cNvGrpSpPr/>
        <p:nvPr/>
      </p:nvGrpSpPr>
      <p:grpSpPr>
        <a:xfrm>
          <a:off x="0" y="0"/>
          <a:ext cx="0" cy="0"/>
          <a:chOff x="0" y="0"/>
          <a:chExt cx="0" cy="0"/>
        </a:xfrm>
      </p:grpSpPr>
      <p:sp>
        <p:nvSpPr>
          <p:cNvPr id="9" name="Text Placeholder 18"/>
          <p:cNvSpPr>
            <a:spLocks noGrp="1"/>
          </p:cNvSpPr>
          <p:nvPr>
            <p:ph type="body" sz="quarter" idx="10" hasCustomPrompt="1"/>
          </p:nvPr>
        </p:nvSpPr>
        <p:spPr>
          <a:xfrm>
            <a:off x="3968885" y="2870200"/>
            <a:ext cx="8128000" cy="457200"/>
          </a:xfrm>
          <a:prstGeom prst="rect">
            <a:avLst/>
          </a:prstGeom>
        </p:spPr>
        <p:txBody>
          <a:bodyPr/>
          <a:lstStyle>
            <a:lvl1pPr marL="0" indent="0">
              <a:buNone/>
              <a:defRPr sz="3733">
                <a:solidFill>
                  <a:schemeClr val="bg1"/>
                </a:solidFill>
                <a:latin typeface="Arial" pitchFamily="34" charset="0"/>
                <a:cs typeface="Arial" pitchFamily="34" charset="0"/>
              </a:defRPr>
            </a:lvl1pPr>
          </a:lstStyle>
          <a:p>
            <a:r>
              <a:rPr lang="en-US" dirty="0">
                <a:latin typeface="Arial" pitchFamily="34" charset="0"/>
                <a:cs typeface="Arial" pitchFamily="34" charset="0"/>
              </a:rPr>
              <a:t>Click to add Subtitle</a:t>
            </a:r>
            <a:endParaRPr lang="en-US" dirty="0"/>
          </a:p>
        </p:txBody>
      </p:sp>
      <p:sp>
        <p:nvSpPr>
          <p:cNvPr id="10" name="Text Placeholder 19"/>
          <p:cNvSpPr>
            <a:spLocks noGrp="1"/>
          </p:cNvSpPr>
          <p:nvPr>
            <p:ph type="body" sz="quarter" idx="11" hasCustomPrompt="1"/>
          </p:nvPr>
        </p:nvSpPr>
        <p:spPr>
          <a:xfrm>
            <a:off x="3968885" y="3828144"/>
            <a:ext cx="5486400" cy="685800"/>
          </a:xfrm>
          <a:prstGeom prst="rect">
            <a:avLst/>
          </a:prstGeom>
        </p:spPr>
        <p:txBody>
          <a:bodyPr/>
          <a:lstStyle>
            <a:lvl1pPr marL="0" indent="0">
              <a:buNone/>
              <a:defRPr sz="2133">
                <a:solidFill>
                  <a:schemeClr val="bg1"/>
                </a:solidFill>
                <a:latin typeface="Arial" pitchFamily="34" charset="0"/>
                <a:cs typeface="Arial" pitchFamily="34" charset="0"/>
              </a:defRPr>
            </a:lvl1pPr>
          </a:lstStyle>
          <a:p>
            <a:r>
              <a:rPr lang="en-US" dirty="0"/>
              <a:t>Click to add date</a:t>
            </a:r>
          </a:p>
        </p:txBody>
      </p:sp>
      <p:sp>
        <p:nvSpPr>
          <p:cNvPr id="11" name="Text Placeholder 18"/>
          <p:cNvSpPr>
            <a:spLocks noGrp="1"/>
          </p:cNvSpPr>
          <p:nvPr>
            <p:ph type="body" sz="quarter" idx="12" hasCustomPrompt="1"/>
          </p:nvPr>
        </p:nvSpPr>
        <p:spPr>
          <a:xfrm>
            <a:off x="3962400" y="2311400"/>
            <a:ext cx="8128000" cy="533400"/>
          </a:xfrm>
          <a:prstGeom prst="rect">
            <a:avLst/>
          </a:prstGeom>
        </p:spPr>
        <p:txBody>
          <a:bodyPr/>
          <a:lstStyle>
            <a:lvl1pPr marL="0" indent="0">
              <a:buNone/>
              <a:defRPr sz="4133" b="1">
                <a:solidFill>
                  <a:schemeClr val="bg1"/>
                </a:solidFill>
                <a:latin typeface="Arial" pitchFamily="34" charset="0"/>
                <a:cs typeface="Arial" pitchFamily="34" charset="0"/>
              </a:defRPr>
            </a:lvl1pPr>
          </a:lstStyle>
          <a:p>
            <a:r>
              <a:rPr lang="en-US" sz="4133" b="1" dirty="0">
                <a:latin typeface="Arial" pitchFamily="34" charset="0"/>
                <a:cs typeface="Arial" pitchFamily="34" charset="0"/>
              </a:rPr>
              <a:t>Click to edit Title</a:t>
            </a:r>
            <a:endParaRPr lang="en-US" dirty="0"/>
          </a:p>
        </p:txBody>
      </p:sp>
    </p:spTree>
    <p:extLst>
      <p:ext uri="{BB962C8B-B14F-4D97-AF65-F5344CB8AC3E}">
        <p14:creationId xmlns:p14="http://schemas.microsoft.com/office/powerpoint/2010/main" val="77922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FFBC-8CD4-47B6-B295-7EA7A59B8DAE}"/>
              </a:ext>
            </a:extLst>
          </p:cNvPr>
          <p:cNvSpPr>
            <a:spLocks noGrp="1"/>
          </p:cNvSpPr>
          <p:nvPr>
            <p:ph type="ctrTitle"/>
          </p:nvPr>
        </p:nvSpPr>
        <p:spPr>
          <a:xfrm>
            <a:off x="310342" y="1723087"/>
            <a:ext cx="7262552" cy="2387600"/>
          </a:xfrm>
        </p:spPr>
        <p:txBody>
          <a:bodyPr anchor="b"/>
          <a:lstStyle>
            <a:lvl1pPr algn="ctr">
              <a:defRPr sz="60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2346F3E-5AC8-4922-9915-918AC2EBA1FA}"/>
              </a:ext>
            </a:extLst>
          </p:cNvPr>
          <p:cNvSpPr>
            <a:spLocks noGrp="1"/>
          </p:cNvSpPr>
          <p:nvPr>
            <p:ph type="subTitle" idx="1" hasCustomPrompt="1"/>
          </p:nvPr>
        </p:nvSpPr>
        <p:spPr>
          <a:xfrm>
            <a:off x="3302924" y="4764506"/>
            <a:ext cx="6132021" cy="938025"/>
          </a:xfrm>
        </p:spPr>
        <p:txBody>
          <a:bodyPr/>
          <a:lstStyle>
            <a:lvl1pPr marL="0" indent="0" algn="ctr">
              <a:buNone/>
              <a:defRPr sz="24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4" name="Date Placeholder 3">
            <a:extLst>
              <a:ext uri="{FF2B5EF4-FFF2-40B4-BE49-F238E27FC236}">
                <a16:creationId xmlns:a16="http://schemas.microsoft.com/office/drawing/2014/main" id="{BC074EB0-D809-42DF-9D8E-FDDB924E4BE1}"/>
              </a:ext>
            </a:extLst>
          </p:cNvPr>
          <p:cNvSpPr>
            <a:spLocks noGrp="1"/>
          </p:cNvSpPr>
          <p:nvPr>
            <p:ph type="dt" sz="half" idx="10"/>
          </p:nvPr>
        </p:nvSpPr>
        <p:spPr/>
        <p:txBody>
          <a:bodyPr/>
          <a:lstStyle/>
          <a:p>
            <a:fld id="{CC1C3275-8287-4C11-850E-B5309AA12F83}" type="datetime1">
              <a:rPr lang="en-US" smtClean="0"/>
              <a:t>8/6/2020</a:t>
            </a:fld>
            <a:endParaRPr lang="en-US"/>
          </a:p>
        </p:txBody>
      </p:sp>
      <p:sp>
        <p:nvSpPr>
          <p:cNvPr id="5" name="Footer Placeholder 4">
            <a:extLst>
              <a:ext uri="{FF2B5EF4-FFF2-40B4-BE49-F238E27FC236}">
                <a16:creationId xmlns:a16="http://schemas.microsoft.com/office/drawing/2014/main" id="{083CBB3E-08F2-4F9C-BB6D-9E43D860537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5883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5671" y="2125980"/>
            <a:ext cx="1037759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31340" y="3840481"/>
            <a:ext cx="854625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91921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415883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10445" y="1577340"/>
            <a:ext cx="531088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7600" y="1577340"/>
            <a:ext cx="5310885"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816162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89309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8/6/2020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74814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ABD54374-ADB8-4E69-9CDC-E0FB7C161F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8D5BFA-0E88-4341-AC00-8F08A7494AED}"/>
              </a:ext>
            </a:extLst>
          </p:cNvPr>
          <p:cNvSpPr>
            <a:spLocks noGrp="1"/>
          </p:cNvSpPr>
          <p:nvPr>
            <p:ph type="title" hasCustomPrompt="1"/>
          </p:nvPr>
        </p:nvSpPr>
        <p:spPr>
          <a:xfrm>
            <a:off x="1396538" y="1709738"/>
            <a:ext cx="9177251" cy="2852737"/>
          </a:xfrm>
        </p:spPr>
        <p:txBody>
          <a:bodyPr anchor="b"/>
          <a:lstStyle>
            <a:lvl1pPr>
              <a:defRPr sz="6000">
                <a:solidFill>
                  <a:schemeClr val="bg1"/>
                </a:solidFill>
                <a:latin typeface="Segoe UI Semibold" panose="020B0702040204020203" pitchFamily="34" charset="0"/>
                <a:cs typeface="Segoe UI Semibold" panose="020B0702040204020203" pitchFamily="34" charset="0"/>
              </a:defRPr>
            </a:lvl1pPr>
          </a:lstStyle>
          <a:p>
            <a:r>
              <a:rPr lang="en-US"/>
              <a:t>Section Break</a:t>
            </a:r>
          </a:p>
        </p:txBody>
      </p:sp>
      <p:sp>
        <p:nvSpPr>
          <p:cNvPr id="3" name="Text Placeholder 2">
            <a:extLst>
              <a:ext uri="{FF2B5EF4-FFF2-40B4-BE49-F238E27FC236}">
                <a16:creationId xmlns:a16="http://schemas.microsoft.com/office/drawing/2014/main" id="{9E0E4D7D-07FB-4541-A01A-F97D67D90F8D}"/>
              </a:ext>
            </a:extLst>
          </p:cNvPr>
          <p:cNvSpPr>
            <a:spLocks noGrp="1"/>
          </p:cNvSpPr>
          <p:nvPr>
            <p:ph type="body" idx="1"/>
          </p:nvPr>
        </p:nvSpPr>
        <p:spPr>
          <a:xfrm>
            <a:off x="1396538" y="4589463"/>
            <a:ext cx="9177251" cy="558799"/>
          </a:xfrm>
        </p:spPr>
        <p:txBody>
          <a:bodyPr/>
          <a:lstStyle>
            <a:lvl1pPr marL="0" indent="0">
              <a:buNone/>
              <a:defRPr sz="2400">
                <a:solidFill>
                  <a:schemeClr val="bg1"/>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D6C6F-E304-4B89-BD94-9F53F9D8CE73}"/>
              </a:ext>
            </a:extLst>
          </p:cNvPr>
          <p:cNvSpPr>
            <a:spLocks noGrp="1"/>
          </p:cNvSpPr>
          <p:nvPr>
            <p:ph type="dt" sz="half" idx="10"/>
          </p:nvPr>
        </p:nvSpPr>
        <p:spPr/>
        <p:txBody>
          <a:bodyPr/>
          <a:lstStyle/>
          <a:p>
            <a:fld id="{168DCB85-472E-4A38-AAFA-4C731851C186}" type="datetime1">
              <a:rPr lang="en-US" smtClean="0"/>
              <a:t>8/6/2020</a:t>
            </a:fld>
            <a:endParaRPr lang="en-US"/>
          </a:p>
        </p:txBody>
      </p:sp>
      <p:sp>
        <p:nvSpPr>
          <p:cNvPr id="5" name="Footer Placeholder 4">
            <a:extLst>
              <a:ext uri="{FF2B5EF4-FFF2-40B4-BE49-F238E27FC236}">
                <a16:creationId xmlns:a16="http://schemas.microsoft.com/office/drawing/2014/main" id="{ED284C59-057B-4908-BA43-552AFF953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EF68E-F21F-498E-8A91-35166189B128}"/>
              </a:ext>
            </a:extLst>
          </p:cNvPr>
          <p:cNvSpPr>
            <a:spLocks noGrp="1"/>
          </p:cNvSpPr>
          <p:nvPr>
            <p:ph type="sldNum" sz="quarter" idx="12"/>
          </p:nvPr>
        </p:nvSpPr>
        <p:spPr/>
        <p:txBody>
          <a:bodyPr/>
          <a:lstStyle/>
          <a:p>
            <a:fld id="{F9350424-C5F4-4F29-835B-C1B01CA1D5A6}" type="slidenum">
              <a:rPr lang="en-US" smtClean="0"/>
              <a:t>‹#›</a:t>
            </a:fld>
            <a:endParaRPr lang="en-US"/>
          </a:p>
        </p:txBody>
      </p:sp>
    </p:spTree>
    <p:extLst>
      <p:ext uri="{BB962C8B-B14F-4D97-AF65-F5344CB8AC3E}">
        <p14:creationId xmlns:p14="http://schemas.microsoft.com/office/powerpoint/2010/main" val="318911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14E7EC64-CDD4-44AA-AFB3-1F1FC26C87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8D5BFA-0E88-4341-AC00-8F08A7494AED}"/>
              </a:ext>
            </a:extLst>
          </p:cNvPr>
          <p:cNvSpPr>
            <a:spLocks noGrp="1"/>
          </p:cNvSpPr>
          <p:nvPr>
            <p:ph type="title" hasCustomPrompt="1"/>
          </p:nvPr>
        </p:nvSpPr>
        <p:spPr>
          <a:xfrm>
            <a:off x="1396538" y="2268537"/>
            <a:ext cx="9177251" cy="2293938"/>
          </a:xfrm>
        </p:spPr>
        <p:txBody>
          <a:bodyPr anchor="b"/>
          <a:lstStyle>
            <a:lvl1pPr>
              <a:defRPr sz="6000">
                <a:solidFill>
                  <a:schemeClr val="bg1"/>
                </a:solidFill>
                <a:latin typeface="Segoe UI Semibold" panose="020B0702040204020203" pitchFamily="34" charset="0"/>
                <a:cs typeface="Segoe UI Semibold" panose="020B0702040204020203" pitchFamily="34" charset="0"/>
              </a:defRPr>
            </a:lvl1pPr>
          </a:lstStyle>
          <a:p>
            <a:r>
              <a:rPr lang="en-US"/>
              <a:t>Section Break</a:t>
            </a:r>
          </a:p>
        </p:txBody>
      </p:sp>
      <p:sp>
        <p:nvSpPr>
          <p:cNvPr id="3" name="Text Placeholder 2">
            <a:extLst>
              <a:ext uri="{FF2B5EF4-FFF2-40B4-BE49-F238E27FC236}">
                <a16:creationId xmlns:a16="http://schemas.microsoft.com/office/drawing/2014/main" id="{9E0E4D7D-07FB-4541-A01A-F97D67D90F8D}"/>
              </a:ext>
            </a:extLst>
          </p:cNvPr>
          <p:cNvSpPr>
            <a:spLocks noGrp="1"/>
          </p:cNvSpPr>
          <p:nvPr>
            <p:ph type="body" idx="1"/>
          </p:nvPr>
        </p:nvSpPr>
        <p:spPr>
          <a:xfrm>
            <a:off x="1396538" y="4589463"/>
            <a:ext cx="9177251" cy="558799"/>
          </a:xfrm>
        </p:spPr>
        <p:txBody>
          <a:bodyPr/>
          <a:lstStyle>
            <a:lvl1pPr marL="0" indent="0">
              <a:buNone/>
              <a:defRPr sz="2400">
                <a:solidFill>
                  <a:schemeClr val="bg1"/>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D6C6F-E304-4B89-BD94-9F53F9D8CE73}"/>
              </a:ext>
            </a:extLst>
          </p:cNvPr>
          <p:cNvSpPr>
            <a:spLocks noGrp="1"/>
          </p:cNvSpPr>
          <p:nvPr>
            <p:ph type="dt" sz="half" idx="10"/>
          </p:nvPr>
        </p:nvSpPr>
        <p:spPr/>
        <p:txBody>
          <a:bodyPr/>
          <a:lstStyle/>
          <a:p>
            <a:fld id="{BC7617A7-8632-4038-8EA8-D6E99B073438}" type="datetime1">
              <a:rPr lang="en-US" smtClean="0"/>
              <a:t>8/6/2020</a:t>
            </a:fld>
            <a:endParaRPr lang="en-US"/>
          </a:p>
        </p:txBody>
      </p:sp>
      <p:sp>
        <p:nvSpPr>
          <p:cNvPr id="5" name="Footer Placeholder 4">
            <a:extLst>
              <a:ext uri="{FF2B5EF4-FFF2-40B4-BE49-F238E27FC236}">
                <a16:creationId xmlns:a16="http://schemas.microsoft.com/office/drawing/2014/main" id="{ED284C59-057B-4908-BA43-552AFF953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EF68E-F21F-498E-8A91-35166189B128}"/>
              </a:ext>
            </a:extLst>
          </p:cNvPr>
          <p:cNvSpPr>
            <a:spLocks noGrp="1"/>
          </p:cNvSpPr>
          <p:nvPr>
            <p:ph type="sldNum" sz="quarter" idx="12"/>
          </p:nvPr>
        </p:nvSpPr>
        <p:spPr/>
        <p:txBody>
          <a:bodyPr/>
          <a:lstStyle/>
          <a:p>
            <a:fld id="{F9350424-C5F4-4F29-835B-C1B01CA1D5A6}" type="slidenum">
              <a:rPr lang="en-US" smtClean="0"/>
              <a:t>‹#›</a:t>
            </a:fld>
            <a:endParaRPr lang="en-US"/>
          </a:p>
        </p:txBody>
      </p:sp>
    </p:spTree>
    <p:extLst>
      <p:ext uri="{BB962C8B-B14F-4D97-AF65-F5344CB8AC3E}">
        <p14:creationId xmlns:p14="http://schemas.microsoft.com/office/powerpoint/2010/main" val="50587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693E8F43-CE5C-498C-B2FF-C648049730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5F6C196E-615F-40D7-A731-0237868DEBB9}"/>
              </a:ext>
            </a:extLst>
          </p:cNvPr>
          <p:cNvSpPr>
            <a:spLocks noGrp="1"/>
          </p:cNvSpPr>
          <p:nvPr>
            <p:ph type="dt" sz="half" idx="10"/>
          </p:nvPr>
        </p:nvSpPr>
        <p:spPr/>
        <p:txBody>
          <a:bodyPr/>
          <a:lstStyle/>
          <a:p>
            <a:fld id="{6ADC2597-BEF2-49F2-A171-DAC02FE8B271}" type="datetime1">
              <a:rPr lang="en-US" smtClean="0"/>
              <a:t>8/6/2020</a:t>
            </a:fld>
            <a:endParaRPr lang="en-US"/>
          </a:p>
        </p:txBody>
      </p:sp>
      <p:sp>
        <p:nvSpPr>
          <p:cNvPr id="3" name="Footer Placeholder 2">
            <a:extLst>
              <a:ext uri="{FF2B5EF4-FFF2-40B4-BE49-F238E27FC236}">
                <a16:creationId xmlns:a16="http://schemas.microsoft.com/office/drawing/2014/main" id="{53F5CDCA-F0D0-4CA9-96E5-C4EB61E3E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0BD10-E3D3-46DB-BD65-C2D8A3C5C2DE}"/>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7" name="Title 1">
            <a:extLst>
              <a:ext uri="{FF2B5EF4-FFF2-40B4-BE49-F238E27FC236}">
                <a16:creationId xmlns:a16="http://schemas.microsoft.com/office/drawing/2014/main" id="{717C4716-A87A-44CF-A3F0-051E0C469FA1}"/>
              </a:ext>
            </a:extLst>
          </p:cNvPr>
          <p:cNvSpPr>
            <a:spLocks noGrp="1"/>
          </p:cNvSpPr>
          <p:nvPr>
            <p:ph type="title"/>
          </p:nvPr>
        </p:nvSpPr>
        <p:spPr>
          <a:xfrm>
            <a:off x="232959" y="136525"/>
            <a:ext cx="10515600" cy="1325563"/>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AC0F1F74-280B-4761-AD6C-91904CE9E4D4}"/>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FB99A760-CB5A-4865-8E02-42A9AC05927A}"/>
              </a:ext>
            </a:extLst>
          </p:cNvPr>
          <p:cNvSpPr txBox="1">
            <a:spLocks/>
          </p:cNvSpPr>
          <p:nvPr userDrawn="1"/>
        </p:nvSpPr>
        <p:spPr>
          <a:xfrm>
            <a:off x="6718041" y="1043878"/>
            <a:ext cx="2897405" cy="322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Segoe UI Semibold" panose="020B0702040204020203" pitchFamily="34" charset="0"/>
                <a:ea typeface="+mj-ea"/>
                <a:cs typeface="Segoe UI Semibold" panose="020B0702040204020203" pitchFamily="34" charset="0"/>
              </a:defRPr>
            </a:lvl1pPr>
          </a:lstStyle>
          <a:p>
            <a:r>
              <a:rPr lang="en-US" sz="1400"/>
              <a:t>PALMETTO FREIGHT SERIES</a:t>
            </a:r>
          </a:p>
        </p:txBody>
      </p:sp>
    </p:spTree>
    <p:extLst>
      <p:ext uri="{BB962C8B-B14F-4D97-AF65-F5344CB8AC3E}">
        <p14:creationId xmlns:p14="http://schemas.microsoft.com/office/powerpoint/2010/main" val="2712593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C196E-615F-40D7-A731-0237868DEBB9}"/>
              </a:ext>
            </a:extLst>
          </p:cNvPr>
          <p:cNvSpPr>
            <a:spLocks noGrp="1"/>
          </p:cNvSpPr>
          <p:nvPr>
            <p:ph type="dt" sz="half" idx="10"/>
          </p:nvPr>
        </p:nvSpPr>
        <p:spPr/>
        <p:txBody>
          <a:bodyPr/>
          <a:lstStyle/>
          <a:p>
            <a:fld id="{3E962684-2C71-4944-87C6-5A9EB7B857BF}" type="datetime1">
              <a:rPr lang="en-US" smtClean="0"/>
              <a:t>8/6/2020</a:t>
            </a:fld>
            <a:endParaRPr lang="en-US"/>
          </a:p>
        </p:txBody>
      </p:sp>
      <p:sp>
        <p:nvSpPr>
          <p:cNvPr id="3" name="Footer Placeholder 2">
            <a:extLst>
              <a:ext uri="{FF2B5EF4-FFF2-40B4-BE49-F238E27FC236}">
                <a16:creationId xmlns:a16="http://schemas.microsoft.com/office/drawing/2014/main" id="{53F5CDCA-F0D0-4CA9-96E5-C4EB61E3E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0BD10-E3D3-46DB-BD65-C2D8A3C5C2DE}"/>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7" name="Title 1">
            <a:extLst>
              <a:ext uri="{FF2B5EF4-FFF2-40B4-BE49-F238E27FC236}">
                <a16:creationId xmlns:a16="http://schemas.microsoft.com/office/drawing/2014/main" id="{717C4716-A87A-44CF-A3F0-051E0C469FA1}"/>
              </a:ext>
            </a:extLst>
          </p:cNvPr>
          <p:cNvSpPr>
            <a:spLocks noGrp="1"/>
          </p:cNvSpPr>
          <p:nvPr>
            <p:ph type="title"/>
          </p:nvPr>
        </p:nvSpPr>
        <p:spPr>
          <a:xfrm>
            <a:off x="232959" y="136525"/>
            <a:ext cx="10515600" cy="1325563"/>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E25E2C12-9697-4166-9425-86F76FBB970D}"/>
              </a:ext>
            </a:extLst>
          </p:cNvPr>
          <p:cNvSpPr>
            <a:spLocks noGrp="1"/>
          </p:cNvSpPr>
          <p:nvPr>
            <p:ph idx="1"/>
          </p:nvPr>
        </p:nvSpPr>
        <p:spPr>
          <a:xfrm>
            <a:off x="838200" y="1825625"/>
            <a:ext cx="10515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478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C196E-615F-40D7-A731-0237868DEBB9}"/>
              </a:ext>
            </a:extLst>
          </p:cNvPr>
          <p:cNvSpPr>
            <a:spLocks noGrp="1"/>
          </p:cNvSpPr>
          <p:nvPr>
            <p:ph type="dt" sz="half" idx="10"/>
          </p:nvPr>
        </p:nvSpPr>
        <p:spPr/>
        <p:txBody>
          <a:bodyPr/>
          <a:lstStyle/>
          <a:p>
            <a:fld id="{1FFF7073-8A17-4CF5-AFA8-42E92B3761CC}" type="datetime1">
              <a:rPr lang="en-US" smtClean="0"/>
              <a:t>8/6/2020</a:t>
            </a:fld>
            <a:endParaRPr lang="en-US"/>
          </a:p>
        </p:txBody>
      </p:sp>
      <p:sp>
        <p:nvSpPr>
          <p:cNvPr id="3" name="Footer Placeholder 2">
            <a:extLst>
              <a:ext uri="{FF2B5EF4-FFF2-40B4-BE49-F238E27FC236}">
                <a16:creationId xmlns:a16="http://schemas.microsoft.com/office/drawing/2014/main" id="{53F5CDCA-F0D0-4CA9-96E5-C4EB61E3E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0BD10-E3D3-46DB-BD65-C2D8A3C5C2DE}"/>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7" name="Title 1">
            <a:extLst>
              <a:ext uri="{FF2B5EF4-FFF2-40B4-BE49-F238E27FC236}">
                <a16:creationId xmlns:a16="http://schemas.microsoft.com/office/drawing/2014/main" id="{717C4716-A87A-44CF-A3F0-051E0C469FA1}"/>
              </a:ext>
            </a:extLst>
          </p:cNvPr>
          <p:cNvSpPr>
            <a:spLocks noGrp="1"/>
          </p:cNvSpPr>
          <p:nvPr>
            <p:ph type="title"/>
          </p:nvPr>
        </p:nvSpPr>
        <p:spPr>
          <a:xfrm>
            <a:off x="232959" y="136525"/>
            <a:ext cx="10515600" cy="1325563"/>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8E10E520-5AB6-4971-992B-68F6454AB3F1}"/>
              </a:ext>
            </a:extLst>
          </p:cNvPr>
          <p:cNvSpPr>
            <a:spLocks noGrp="1"/>
          </p:cNvSpPr>
          <p:nvPr>
            <p:ph idx="1"/>
          </p:nvPr>
        </p:nvSpPr>
        <p:spPr>
          <a:xfrm>
            <a:off x="838200" y="1825625"/>
            <a:ext cx="10515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619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C196E-615F-40D7-A731-0237868DEBB9}"/>
              </a:ext>
            </a:extLst>
          </p:cNvPr>
          <p:cNvSpPr>
            <a:spLocks noGrp="1"/>
          </p:cNvSpPr>
          <p:nvPr>
            <p:ph type="dt" sz="half" idx="10"/>
          </p:nvPr>
        </p:nvSpPr>
        <p:spPr/>
        <p:txBody>
          <a:bodyPr/>
          <a:lstStyle/>
          <a:p>
            <a:fld id="{39B4466E-BF9A-4B33-8115-A970472D057A}" type="datetime1">
              <a:rPr lang="en-US" smtClean="0"/>
              <a:t>8/6/2020</a:t>
            </a:fld>
            <a:endParaRPr lang="en-US"/>
          </a:p>
        </p:txBody>
      </p:sp>
      <p:sp>
        <p:nvSpPr>
          <p:cNvPr id="3" name="Footer Placeholder 2">
            <a:extLst>
              <a:ext uri="{FF2B5EF4-FFF2-40B4-BE49-F238E27FC236}">
                <a16:creationId xmlns:a16="http://schemas.microsoft.com/office/drawing/2014/main" id="{53F5CDCA-F0D0-4CA9-96E5-C4EB61E3E4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30BD10-E3D3-46DB-BD65-C2D8A3C5C2DE}"/>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7" name="Title 1">
            <a:extLst>
              <a:ext uri="{FF2B5EF4-FFF2-40B4-BE49-F238E27FC236}">
                <a16:creationId xmlns:a16="http://schemas.microsoft.com/office/drawing/2014/main" id="{717C4716-A87A-44CF-A3F0-051E0C469FA1}"/>
              </a:ext>
            </a:extLst>
          </p:cNvPr>
          <p:cNvSpPr>
            <a:spLocks noGrp="1"/>
          </p:cNvSpPr>
          <p:nvPr>
            <p:ph type="title"/>
          </p:nvPr>
        </p:nvSpPr>
        <p:spPr>
          <a:xfrm>
            <a:off x="232959" y="136525"/>
            <a:ext cx="10515600" cy="1325563"/>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0CAFAD27-45E2-42AE-AD03-AC8622DDC369}"/>
              </a:ext>
            </a:extLst>
          </p:cNvPr>
          <p:cNvSpPr>
            <a:spLocks noGrp="1"/>
          </p:cNvSpPr>
          <p:nvPr>
            <p:ph idx="1"/>
          </p:nvPr>
        </p:nvSpPr>
        <p:spPr>
          <a:xfrm>
            <a:off x="838200" y="1825625"/>
            <a:ext cx="10515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078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211A9-4782-44C8-A8DB-573491544296}"/>
              </a:ext>
            </a:extLst>
          </p:cNvPr>
          <p:cNvSpPr>
            <a:spLocks noGrp="1"/>
          </p:cNvSpPr>
          <p:nvPr>
            <p:ph sz="half" idx="1"/>
          </p:nvPr>
        </p:nvSpPr>
        <p:spPr>
          <a:xfrm>
            <a:off x="838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B552FF-4674-4AFA-8416-DE1DAD134920}"/>
              </a:ext>
            </a:extLst>
          </p:cNvPr>
          <p:cNvSpPr>
            <a:spLocks noGrp="1"/>
          </p:cNvSpPr>
          <p:nvPr>
            <p:ph sz="half" idx="2"/>
          </p:nvPr>
        </p:nvSpPr>
        <p:spPr>
          <a:xfrm>
            <a:off x="6172200" y="1825625"/>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4F94F6-3924-42B0-BB4E-39660051B7A5}"/>
              </a:ext>
            </a:extLst>
          </p:cNvPr>
          <p:cNvSpPr>
            <a:spLocks noGrp="1"/>
          </p:cNvSpPr>
          <p:nvPr>
            <p:ph type="dt" sz="half" idx="10"/>
          </p:nvPr>
        </p:nvSpPr>
        <p:spPr/>
        <p:txBody>
          <a:bodyPr/>
          <a:lstStyle/>
          <a:p>
            <a:fld id="{9C01D756-6A75-4178-ABD2-1F1F14453124}" type="datetime1">
              <a:rPr lang="en-US" smtClean="0"/>
              <a:t>8/6/2020</a:t>
            </a:fld>
            <a:endParaRPr lang="en-US"/>
          </a:p>
        </p:txBody>
      </p:sp>
      <p:sp>
        <p:nvSpPr>
          <p:cNvPr id="6" name="Footer Placeholder 5">
            <a:extLst>
              <a:ext uri="{FF2B5EF4-FFF2-40B4-BE49-F238E27FC236}">
                <a16:creationId xmlns:a16="http://schemas.microsoft.com/office/drawing/2014/main" id="{5A551C4D-7249-407D-9F6F-CEE04EF038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25B99-2936-4FEF-A9BE-BF847045A38B}"/>
              </a:ext>
            </a:extLst>
          </p:cNvPr>
          <p:cNvSpPr>
            <a:spLocks noGrp="1"/>
          </p:cNvSpPr>
          <p:nvPr>
            <p:ph type="sldNum" sz="quarter" idx="12"/>
          </p:nvPr>
        </p:nvSpPr>
        <p:spPr/>
        <p:txBody>
          <a:bodyPr/>
          <a:lstStyle/>
          <a:p>
            <a:fld id="{F9350424-C5F4-4F29-835B-C1B01CA1D5A6}" type="slidenum">
              <a:rPr lang="en-US" smtClean="0"/>
              <a:t>‹#›</a:t>
            </a:fld>
            <a:endParaRPr lang="en-US"/>
          </a:p>
        </p:txBody>
      </p:sp>
      <p:sp>
        <p:nvSpPr>
          <p:cNvPr id="9" name="Title 1">
            <a:extLst>
              <a:ext uri="{FF2B5EF4-FFF2-40B4-BE49-F238E27FC236}">
                <a16:creationId xmlns:a16="http://schemas.microsoft.com/office/drawing/2014/main" id="{B126FF0B-38C4-4825-B57C-481CE4B52571}"/>
              </a:ext>
            </a:extLst>
          </p:cNvPr>
          <p:cNvSpPr>
            <a:spLocks noGrp="1"/>
          </p:cNvSpPr>
          <p:nvPr>
            <p:ph type="title"/>
          </p:nvPr>
        </p:nvSpPr>
        <p:spPr>
          <a:xfrm>
            <a:off x="232959" y="136525"/>
            <a:ext cx="10515600" cy="1325563"/>
          </a:xfrm>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22700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F6E66A-DFE7-404E-9DFF-2C76EEDB6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BF863E-CFC8-4A4E-8C3F-7B7FA825AD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96113-8B71-47D3-AD8B-956D66F035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DEB57-F1F5-4E03-AA08-59445538EB07}" type="datetime1">
              <a:rPr lang="en-US" smtClean="0"/>
              <a:t>8/6/2020</a:t>
            </a:fld>
            <a:endParaRPr lang="en-US"/>
          </a:p>
        </p:txBody>
      </p:sp>
      <p:sp>
        <p:nvSpPr>
          <p:cNvPr id="5" name="Footer Placeholder 4">
            <a:extLst>
              <a:ext uri="{FF2B5EF4-FFF2-40B4-BE49-F238E27FC236}">
                <a16:creationId xmlns:a16="http://schemas.microsoft.com/office/drawing/2014/main" id="{2BD4168D-BB1C-443D-8355-471B696EB5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7372D9-2ED2-426B-B886-280CC212A8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50424-C5F4-4F29-835B-C1B01CA1D5A6}" type="slidenum">
              <a:rPr lang="en-US" smtClean="0"/>
              <a:t>‹#›</a:t>
            </a:fld>
            <a:endParaRPr lang="en-US"/>
          </a:p>
        </p:txBody>
      </p:sp>
    </p:spTree>
    <p:extLst>
      <p:ext uri="{BB962C8B-B14F-4D97-AF65-F5344CB8AC3E}">
        <p14:creationId xmlns:p14="http://schemas.microsoft.com/office/powerpoint/2010/main" val="376133141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55" r:id="rId5"/>
    <p:sldLayoutId id="2147483664" r:id="rId6"/>
    <p:sldLayoutId id="2147483663" r:id="rId7"/>
    <p:sldLayoutId id="2147483662" r:id="rId8"/>
    <p:sldLayoutId id="2147483652" r:id="rId9"/>
    <p:sldLayoutId id="2147483665" r:id="rId10"/>
    <p:sldLayoutId id="2147483666" r:id="rId11"/>
    <p:sldLayoutId id="2147483667" r:id="rId12"/>
    <p:sldLayoutId id="2147483654" r:id="rId13"/>
    <p:sldLayoutId id="2147483668" r:id="rId14"/>
    <p:sldLayoutId id="2147483669" r:id="rId15"/>
    <p:sldLayoutId id="2147483670" r:id="rId16"/>
    <p:sldLayoutId id="2147483671"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515" y="0"/>
            <a:ext cx="12192000" cy="6849538"/>
          </a:xfrm>
          <a:prstGeom prst="rect">
            <a:avLst/>
          </a:prstGeom>
          <a:blipFill>
            <a:blip r:embed="rId7" cstate="print"/>
            <a:stretch>
              <a:fillRect/>
            </a:stretch>
          </a:blipFill>
        </p:spPr>
        <p:txBody>
          <a:bodyPr wrap="square" lIns="0" tIns="0" rIns="0" bIns="0" rtlCol="0"/>
          <a:lstStyle/>
          <a:p>
            <a:endParaRPr sz="3600" dirty="0"/>
          </a:p>
        </p:txBody>
      </p:sp>
      <p:sp>
        <p:nvSpPr>
          <p:cNvPr id="17" name="bk object 17"/>
          <p:cNvSpPr/>
          <p:nvPr/>
        </p:nvSpPr>
        <p:spPr>
          <a:xfrm>
            <a:off x="2422099" y="1491320"/>
            <a:ext cx="9779440" cy="5358213"/>
          </a:xfrm>
          <a:prstGeom prst="rect">
            <a:avLst/>
          </a:prstGeom>
          <a:blipFill>
            <a:blip r:embed="rId8" cstate="print"/>
            <a:stretch>
              <a:fillRect/>
            </a:stretch>
          </a:blipFill>
        </p:spPr>
        <p:txBody>
          <a:bodyPr wrap="square" lIns="0" tIns="0" rIns="0" bIns="0" rtlCol="0"/>
          <a:lstStyle/>
          <a:p>
            <a:endParaRPr sz="3600" dirty="0"/>
          </a:p>
        </p:txBody>
      </p:sp>
      <p:sp>
        <p:nvSpPr>
          <p:cNvPr id="18" name="bk object 18"/>
          <p:cNvSpPr/>
          <p:nvPr/>
        </p:nvSpPr>
        <p:spPr>
          <a:xfrm>
            <a:off x="9515" y="1"/>
            <a:ext cx="12192000" cy="6850309"/>
          </a:xfrm>
          <a:custGeom>
            <a:avLst/>
            <a:gdLst/>
            <a:ahLst/>
            <a:cxnLst/>
            <a:rect l="l" t="t" r="r" b="b"/>
            <a:pathLst>
              <a:path w="4572000" h="3393440">
                <a:moveTo>
                  <a:pt x="4572000" y="3393059"/>
                </a:moveTo>
                <a:lnTo>
                  <a:pt x="0" y="3393059"/>
                </a:lnTo>
                <a:lnTo>
                  <a:pt x="0" y="0"/>
                </a:lnTo>
                <a:lnTo>
                  <a:pt x="4572000" y="0"/>
                </a:lnTo>
                <a:lnTo>
                  <a:pt x="4572000" y="3393059"/>
                </a:lnTo>
                <a:close/>
              </a:path>
            </a:pathLst>
          </a:custGeom>
          <a:solidFill>
            <a:srgbClr val="0081C3"/>
          </a:solidFill>
        </p:spPr>
        <p:txBody>
          <a:bodyPr wrap="square" lIns="0" tIns="0" rIns="0" bIns="0" rtlCol="0"/>
          <a:lstStyle/>
          <a:p>
            <a:endParaRPr sz="3600" dirty="0"/>
          </a:p>
        </p:txBody>
      </p:sp>
      <p:sp>
        <p:nvSpPr>
          <p:cNvPr id="19" name="bk object 19"/>
          <p:cNvSpPr/>
          <p:nvPr/>
        </p:nvSpPr>
        <p:spPr>
          <a:xfrm>
            <a:off x="3901964" y="2601913"/>
            <a:ext cx="4397272" cy="2034659"/>
          </a:xfrm>
          <a:prstGeom prst="rect">
            <a:avLst/>
          </a:prstGeom>
          <a:blipFill>
            <a:blip r:embed="rId9" cstate="print"/>
            <a:stretch>
              <a:fillRect/>
            </a:stretch>
          </a:blipFill>
        </p:spPr>
        <p:txBody>
          <a:bodyPr wrap="square" lIns="0" tIns="0" rIns="0" bIns="0" rtlCol="0"/>
          <a:lstStyle/>
          <a:p>
            <a:endParaRPr sz="3600" dirty="0"/>
          </a:p>
        </p:txBody>
      </p:sp>
      <p:sp>
        <p:nvSpPr>
          <p:cNvPr id="2" name="Holder 2"/>
          <p:cNvSpPr>
            <a:spLocks noGrp="1"/>
          </p:cNvSpPr>
          <p:nvPr>
            <p:ph type="title"/>
          </p:nvPr>
        </p:nvSpPr>
        <p:spPr>
          <a:xfrm>
            <a:off x="610447" y="274321"/>
            <a:ext cx="1098804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10447" y="1577340"/>
            <a:ext cx="109880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51037" y="6377940"/>
            <a:ext cx="3906859"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10446" y="6377940"/>
            <a:ext cx="280805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8/6/2020</a:t>
            </a:fld>
            <a:endParaRPr lang="en-US" dirty="0"/>
          </a:p>
        </p:txBody>
      </p:sp>
      <p:sp>
        <p:nvSpPr>
          <p:cNvPr id="6" name="Holder 6"/>
          <p:cNvSpPr>
            <a:spLocks noGrp="1"/>
          </p:cNvSpPr>
          <p:nvPr>
            <p:ph type="sldNum" sz="quarter" idx="7"/>
          </p:nvPr>
        </p:nvSpPr>
        <p:spPr>
          <a:xfrm>
            <a:off x="8790432" y="6377940"/>
            <a:ext cx="280805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150519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p:bodyStyle>
    <p:otherStyle>
      <a:lvl1pPr marL="0">
        <a:defRPr>
          <a:latin typeface="+mn-lt"/>
          <a:ea typeface="+mn-ea"/>
          <a:cs typeface="+mn-cs"/>
        </a:defRPr>
      </a:lvl1pPr>
      <a:lvl2pPr marL="914400">
        <a:defRPr>
          <a:latin typeface="+mn-lt"/>
          <a:ea typeface="+mn-ea"/>
          <a:cs typeface="+mn-cs"/>
        </a:defRPr>
      </a:lvl2pPr>
      <a:lvl3pPr marL="1828800">
        <a:defRPr>
          <a:latin typeface="+mn-lt"/>
          <a:ea typeface="+mn-ea"/>
          <a:cs typeface="+mn-cs"/>
        </a:defRPr>
      </a:lvl3pPr>
      <a:lvl4pPr marL="2743200">
        <a:defRPr>
          <a:latin typeface="+mn-lt"/>
          <a:ea typeface="+mn-ea"/>
          <a:cs typeface="+mn-cs"/>
        </a:defRPr>
      </a:lvl4pPr>
      <a:lvl5pPr marL="3657600">
        <a:defRPr>
          <a:latin typeface="+mn-lt"/>
          <a:ea typeface="+mn-ea"/>
          <a:cs typeface="+mn-cs"/>
        </a:defRPr>
      </a:lvl5pPr>
      <a:lvl6pPr marL="4572000">
        <a:defRPr>
          <a:latin typeface="+mn-lt"/>
          <a:ea typeface="+mn-ea"/>
          <a:cs typeface="+mn-cs"/>
        </a:defRPr>
      </a:lvl6pPr>
      <a:lvl7pPr marL="5486400">
        <a:defRPr>
          <a:latin typeface="+mn-lt"/>
          <a:ea typeface="+mn-ea"/>
          <a:cs typeface="+mn-cs"/>
        </a:defRPr>
      </a:lvl7pPr>
      <a:lvl8pPr marL="6400800">
        <a:defRPr>
          <a:latin typeface="+mn-lt"/>
          <a:ea typeface="+mn-ea"/>
          <a:cs typeface="+mn-cs"/>
        </a:defRPr>
      </a:lvl8pPr>
      <a:lvl9pPr marL="7315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hyperlink" Target="https://en.wikipedia.org/wiki/Trucksto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17.jpeg"/><Relationship Id="rId5" Type="http://schemas.openxmlformats.org/officeDocument/2006/relationships/diagramQuickStyle" Target="../diagrams/quickStyle4.xml"/><Relationship Id="rId10" Type="http://schemas.openxmlformats.org/officeDocument/2006/relationships/hyperlink" Target="http://flickr.com/photos/countylemonade/6293460031" TargetMode="External"/><Relationship Id="rId4" Type="http://schemas.openxmlformats.org/officeDocument/2006/relationships/diagramLayout" Target="../diagrams/layout4.xml"/><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diagramData" Target="../diagrams/data6.xml"/><Relationship Id="rId12" Type="http://schemas.openxmlformats.org/officeDocument/2006/relationships/image" Target="../media/image21.png"/><Relationship Id="rId2" Type="http://schemas.openxmlformats.org/officeDocument/2006/relationships/notesSlide" Target="../notesSlides/notesSlide8.xml"/><Relationship Id="rId16" Type="http://schemas.microsoft.com/office/2007/relationships/hdphoto" Target="../media/hdphoto2.wdp"/><Relationship Id="rId1" Type="http://schemas.openxmlformats.org/officeDocument/2006/relationships/slideLayout" Target="../slideLayouts/slideLayout5.xml"/><Relationship Id="rId6" Type="http://schemas.openxmlformats.org/officeDocument/2006/relationships/image" Target="../media/image20.jpeg"/><Relationship Id="rId11" Type="http://schemas.microsoft.com/office/2007/relationships/diagramDrawing" Target="../diagrams/drawing6.xml"/><Relationship Id="rId5" Type="http://schemas.openxmlformats.org/officeDocument/2006/relationships/hyperlink" Target="https://www.google.com/url?sa=i&amp;rct=j&amp;q=&amp;esrc=s&amp;source=images&amp;cd=&amp;cad=rja&amp;uact=8&amp;ved=0ahUKEwiDx8Tlm-TLAhUJ8CYKHeYsCd8QjRwIBw&amp;url=https://www.fhwa.dot.gov/policyinformation/pubs/vdstits2007/05pt2.cfm&amp;psig=AFQjCNGM974TWcLVQ9VxXQ-IMSGvBvsAhQ&amp;ust=1459283199183393" TargetMode="External"/><Relationship Id="rId15" Type="http://schemas.openxmlformats.org/officeDocument/2006/relationships/image" Target="../media/image23.png"/><Relationship Id="rId10" Type="http://schemas.openxmlformats.org/officeDocument/2006/relationships/diagramColors" Target="../diagrams/colors6.xml"/><Relationship Id="rId4" Type="http://schemas.openxmlformats.org/officeDocument/2006/relationships/image" Target="../media/image19.png"/><Relationship Id="rId9" Type="http://schemas.openxmlformats.org/officeDocument/2006/relationships/diagramQuickStyle" Target="../diagrams/quickStyle6.xml"/><Relationship Id="rId1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hyperlink" Target="http://loseyourmarbles.co/2013/10/open-access-week-data-everyone/" TargetMode="Externa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9" Type="http://schemas.openxmlformats.org/officeDocument/2006/relationships/image" Target="../media/image78.png"/><Relationship Id="rId21" Type="http://schemas.openxmlformats.org/officeDocument/2006/relationships/image" Target="../media/image60.png"/><Relationship Id="rId34" Type="http://schemas.openxmlformats.org/officeDocument/2006/relationships/image" Target="../media/image73.png"/><Relationship Id="rId42" Type="http://schemas.openxmlformats.org/officeDocument/2006/relationships/image" Target="../media/image81.png"/><Relationship Id="rId47" Type="http://schemas.openxmlformats.org/officeDocument/2006/relationships/image" Target="../media/image86.png"/><Relationship Id="rId50" Type="http://schemas.openxmlformats.org/officeDocument/2006/relationships/image" Target="../media/image89.png"/><Relationship Id="rId55" Type="http://schemas.openxmlformats.org/officeDocument/2006/relationships/image" Target="../media/image94.png"/><Relationship Id="rId63" Type="http://schemas.openxmlformats.org/officeDocument/2006/relationships/image" Target="../media/image102.png"/><Relationship Id="rId7" Type="http://schemas.openxmlformats.org/officeDocument/2006/relationships/image" Target="../media/image46.png"/><Relationship Id="rId2" Type="http://schemas.openxmlformats.org/officeDocument/2006/relationships/image" Target="../media/image41.png"/><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png"/><Relationship Id="rId41" Type="http://schemas.openxmlformats.org/officeDocument/2006/relationships/image" Target="../media/image80.png"/><Relationship Id="rId54" Type="http://schemas.openxmlformats.org/officeDocument/2006/relationships/image" Target="../media/image93.png"/><Relationship Id="rId62" Type="http://schemas.openxmlformats.org/officeDocument/2006/relationships/image" Target="../media/image101.png"/><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image" Target="../media/image76.png"/><Relationship Id="rId40" Type="http://schemas.openxmlformats.org/officeDocument/2006/relationships/image" Target="../media/image79.png"/><Relationship Id="rId45" Type="http://schemas.openxmlformats.org/officeDocument/2006/relationships/image" Target="../media/image84.png"/><Relationship Id="rId53" Type="http://schemas.openxmlformats.org/officeDocument/2006/relationships/image" Target="../media/image92.png"/><Relationship Id="rId58" Type="http://schemas.openxmlformats.org/officeDocument/2006/relationships/image" Target="../media/image97.png"/><Relationship Id="rId66" Type="http://schemas.openxmlformats.org/officeDocument/2006/relationships/image" Target="../media/image105.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36" Type="http://schemas.openxmlformats.org/officeDocument/2006/relationships/image" Target="../media/image75.png"/><Relationship Id="rId49" Type="http://schemas.openxmlformats.org/officeDocument/2006/relationships/image" Target="../media/image88.png"/><Relationship Id="rId57" Type="http://schemas.openxmlformats.org/officeDocument/2006/relationships/image" Target="../media/image96.jpg"/><Relationship Id="rId61" Type="http://schemas.openxmlformats.org/officeDocument/2006/relationships/image" Target="../media/image100.png"/><Relationship Id="rId10" Type="http://schemas.openxmlformats.org/officeDocument/2006/relationships/image" Target="../media/image49.png"/><Relationship Id="rId19" Type="http://schemas.openxmlformats.org/officeDocument/2006/relationships/image" Target="../media/image58.png"/><Relationship Id="rId31" Type="http://schemas.openxmlformats.org/officeDocument/2006/relationships/image" Target="../media/image70.png"/><Relationship Id="rId44" Type="http://schemas.openxmlformats.org/officeDocument/2006/relationships/image" Target="../media/image83.png"/><Relationship Id="rId52" Type="http://schemas.openxmlformats.org/officeDocument/2006/relationships/image" Target="../media/image91.png"/><Relationship Id="rId60" Type="http://schemas.openxmlformats.org/officeDocument/2006/relationships/image" Target="../media/image99.png"/><Relationship Id="rId65" Type="http://schemas.openxmlformats.org/officeDocument/2006/relationships/image" Target="../media/image104.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43" Type="http://schemas.openxmlformats.org/officeDocument/2006/relationships/image" Target="../media/image82.png"/><Relationship Id="rId48" Type="http://schemas.openxmlformats.org/officeDocument/2006/relationships/image" Target="../media/image87.png"/><Relationship Id="rId56" Type="http://schemas.openxmlformats.org/officeDocument/2006/relationships/image" Target="../media/image95.png"/><Relationship Id="rId64" Type="http://schemas.openxmlformats.org/officeDocument/2006/relationships/image" Target="../media/image103.png"/><Relationship Id="rId8" Type="http://schemas.openxmlformats.org/officeDocument/2006/relationships/image" Target="../media/image47.png"/><Relationship Id="rId51" Type="http://schemas.openxmlformats.org/officeDocument/2006/relationships/image" Target="../media/image90.png"/><Relationship Id="rId3" Type="http://schemas.openxmlformats.org/officeDocument/2006/relationships/image" Target="../media/image42.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33" Type="http://schemas.openxmlformats.org/officeDocument/2006/relationships/image" Target="../media/image72.png"/><Relationship Id="rId38" Type="http://schemas.openxmlformats.org/officeDocument/2006/relationships/image" Target="../media/image77.png"/><Relationship Id="rId46" Type="http://schemas.openxmlformats.org/officeDocument/2006/relationships/image" Target="../media/image85.png"/><Relationship Id="rId59" Type="http://schemas.openxmlformats.org/officeDocument/2006/relationships/image" Target="../media/image98.jpg"/></Relationships>
</file>

<file path=ppt/slides/_rels/slide3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E05683-D89F-4FF9-B270-56CC581E9C67}"/>
              </a:ext>
            </a:extLst>
          </p:cNvPr>
          <p:cNvSpPr>
            <a:spLocks noGrp="1"/>
          </p:cNvSpPr>
          <p:nvPr>
            <p:ph type="title"/>
          </p:nvPr>
        </p:nvSpPr>
        <p:spPr/>
        <p:txBody>
          <a:bodyPr/>
          <a:lstStyle/>
          <a:p>
            <a:r>
              <a:rPr lang="en-US"/>
              <a:t>Welcome</a:t>
            </a:r>
          </a:p>
        </p:txBody>
      </p:sp>
      <p:pic>
        <p:nvPicPr>
          <p:cNvPr id="7" name="Content Placeholder 6" descr="A screen shot of a social media post&#10;&#10;Description automatically generated">
            <a:extLst>
              <a:ext uri="{FF2B5EF4-FFF2-40B4-BE49-F238E27FC236}">
                <a16:creationId xmlns:a16="http://schemas.microsoft.com/office/drawing/2014/main" id="{57E2F34D-A0C0-4FBD-BDCB-FF55C43C2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594" y="920725"/>
            <a:ext cx="10703732" cy="6020849"/>
          </a:xfrm>
        </p:spPr>
      </p:pic>
    </p:spTree>
    <p:extLst>
      <p:ext uri="{BB962C8B-B14F-4D97-AF65-F5344CB8AC3E}">
        <p14:creationId xmlns:p14="http://schemas.microsoft.com/office/powerpoint/2010/main" val="2029755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BB950D-5EEE-4058-9C19-32693D9B9F22}"/>
              </a:ext>
            </a:extLst>
          </p:cNvPr>
          <p:cNvSpPr>
            <a:spLocks noGrp="1"/>
          </p:cNvSpPr>
          <p:nvPr>
            <p:ph type="sldNum" sz="quarter" idx="12"/>
          </p:nvPr>
        </p:nvSpPr>
        <p:spPr/>
        <p:txBody>
          <a:bodyPr/>
          <a:lstStyle/>
          <a:p>
            <a:fld id="{F9350424-C5F4-4F29-835B-C1B01CA1D5A6}" type="slidenum">
              <a:rPr lang="en-US" smtClean="0"/>
              <a:t>10</a:t>
            </a:fld>
            <a:endParaRPr lang="en-US"/>
          </a:p>
        </p:txBody>
      </p:sp>
      <p:sp>
        <p:nvSpPr>
          <p:cNvPr id="5" name="Title 4">
            <a:extLst>
              <a:ext uri="{FF2B5EF4-FFF2-40B4-BE49-F238E27FC236}">
                <a16:creationId xmlns:a16="http://schemas.microsoft.com/office/drawing/2014/main" id="{817DFBE2-4FB4-4483-9864-6D322920E031}"/>
              </a:ext>
            </a:extLst>
          </p:cNvPr>
          <p:cNvSpPr>
            <a:spLocks noGrp="1"/>
          </p:cNvSpPr>
          <p:nvPr>
            <p:ph type="title"/>
          </p:nvPr>
        </p:nvSpPr>
        <p:spPr/>
        <p:txBody>
          <a:bodyPr/>
          <a:lstStyle/>
          <a:p>
            <a:r>
              <a:rPr lang="en-US"/>
              <a:t>Policy</a:t>
            </a:r>
          </a:p>
        </p:txBody>
      </p:sp>
      <p:graphicFrame>
        <p:nvGraphicFramePr>
          <p:cNvPr id="7" name="Content Placeholder 6">
            <a:extLst>
              <a:ext uri="{FF2B5EF4-FFF2-40B4-BE49-F238E27FC236}">
                <a16:creationId xmlns:a16="http://schemas.microsoft.com/office/drawing/2014/main" id="{B2CB0E5D-2FDD-42E5-9A67-3930B092C1FA}"/>
              </a:ext>
            </a:extLst>
          </p:cNvPr>
          <p:cNvGraphicFramePr>
            <a:graphicFrameLocks noGrp="1"/>
          </p:cNvGraphicFramePr>
          <p:nvPr>
            <p:ph idx="1"/>
            <p:extLst>
              <p:ext uri="{D42A27DB-BD31-4B8C-83A1-F6EECF244321}">
                <p14:modId xmlns:p14="http://schemas.microsoft.com/office/powerpoint/2010/main" val="27877134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5171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641600" y="300037"/>
            <a:ext cx="11176000" cy="792163"/>
          </a:xfrm>
          <a:prstGeom prst="rect">
            <a:avLst/>
          </a:prstGeom>
        </p:spPr>
        <p:txBody>
          <a:bodyPr/>
          <a:lst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a:lstStyle>
          <a:p>
            <a:r>
              <a:rPr lang="en-US" sz="4800">
                <a:solidFill>
                  <a:schemeClr val="bg1"/>
                </a:solidFill>
              </a:rPr>
              <a:t>Where to Deploy</a:t>
            </a:r>
            <a:endParaRPr lang="en-US" sz="4800" dirty="0">
              <a:solidFill>
                <a:schemeClr val="bg1"/>
              </a:solidFill>
            </a:endParaRPr>
          </a:p>
        </p:txBody>
      </p:sp>
      <p:graphicFrame>
        <p:nvGraphicFramePr>
          <p:cNvPr id="7" name="Diagram 6">
            <a:extLst>
              <a:ext uri="{FF2B5EF4-FFF2-40B4-BE49-F238E27FC236}">
                <a16:creationId xmlns:a16="http://schemas.microsoft.com/office/drawing/2014/main" id="{16DA0FC3-151F-43BA-9C53-24FE7D9E40D8}"/>
              </a:ext>
            </a:extLst>
          </p:cNvPr>
          <p:cNvGraphicFramePr/>
          <p:nvPr>
            <p:extLst>
              <p:ext uri="{D42A27DB-BD31-4B8C-83A1-F6EECF244321}">
                <p14:modId xmlns:p14="http://schemas.microsoft.com/office/powerpoint/2010/main" val="143901986"/>
              </p:ext>
            </p:extLst>
          </p:nvPr>
        </p:nvGraphicFramePr>
        <p:xfrm>
          <a:off x="634580" y="1553027"/>
          <a:ext cx="5600881" cy="5203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C:\Users\mjunak\Desktop\Truck Parking Media\Pictures\002_preview_HBI94_070814_024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04119" y="2043132"/>
            <a:ext cx="2776943"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sign on the side of a mountain road&#10;&#10;Description automatically generated">
            <a:extLst>
              <a:ext uri="{FF2B5EF4-FFF2-40B4-BE49-F238E27FC236}">
                <a16:creationId xmlns:a16="http://schemas.microsoft.com/office/drawing/2014/main" id="{6EBFBB57-9C2F-46E5-BAC8-EEC00C80731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787360" y="1624609"/>
            <a:ext cx="3770060" cy="2514600"/>
          </a:xfrm>
          <a:prstGeom prst="rect">
            <a:avLst/>
          </a:prstGeom>
        </p:spPr>
      </p:pic>
      <p:pic>
        <p:nvPicPr>
          <p:cNvPr id="22" name="Picture 21" descr="A group of parked cars in a parking lot&#10;&#10;Description automatically generated">
            <a:extLst>
              <a:ext uri="{FF2B5EF4-FFF2-40B4-BE49-F238E27FC236}">
                <a16:creationId xmlns:a16="http://schemas.microsoft.com/office/drawing/2014/main" id="{521B213A-AE2D-4AB4-937C-C61234E36917}"/>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859104" y="3976091"/>
            <a:ext cx="3556000" cy="2667000"/>
          </a:xfrm>
          <a:prstGeom prst="rect">
            <a:avLst/>
          </a:prstGeom>
        </p:spPr>
      </p:pic>
    </p:spTree>
    <p:extLst>
      <p:ext uri="{BB962C8B-B14F-4D97-AF65-F5344CB8AC3E}">
        <p14:creationId xmlns:p14="http://schemas.microsoft.com/office/powerpoint/2010/main" val="250927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B0E24D-3203-4093-A888-607F4E041868}"/>
              </a:ext>
            </a:extLst>
          </p:cNvPr>
          <p:cNvSpPr>
            <a:spLocks noGrp="1"/>
          </p:cNvSpPr>
          <p:nvPr>
            <p:ph type="sldNum" sz="quarter" idx="12"/>
          </p:nvPr>
        </p:nvSpPr>
        <p:spPr/>
        <p:txBody>
          <a:bodyPr/>
          <a:lstStyle/>
          <a:p>
            <a:fld id="{F9350424-C5F4-4F29-835B-C1B01CA1D5A6}" type="slidenum">
              <a:rPr lang="en-US" smtClean="0"/>
              <a:t>12</a:t>
            </a:fld>
            <a:endParaRPr lang="en-US"/>
          </a:p>
        </p:txBody>
      </p:sp>
      <p:sp>
        <p:nvSpPr>
          <p:cNvPr id="3" name="Title 2">
            <a:extLst>
              <a:ext uri="{FF2B5EF4-FFF2-40B4-BE49-F238E27FC236}">
                <a16:creationId xmlns:a16="http://schemas.microsoft.com/office/drawing/2014/main" id="{CFE8A1AF-5609-43D1-9749-7FDB0C29105C}"/>
              </a:ext>
            </a:extLst>
          </p:cNvPr>
          <p:cNvSpPr>
            <a:spLocks noGrp="1"/>
          </p:cNvSpPr>
          <p:nvPr>
            <p:ph type="title"/>
          </p:nvPr>
        </p:nvSpPr>
        <p:spPr/>
        <p:txBody>
          <a:bodyPr/>
          <a:lstStyle/>
          <a:p>
            <a:r>
              <a:rPr lang="en-US"/>
              <a:t>Technology</a:t>
            </a:r>
          </a:p>
        </p:txBody>
      </p:sp>
      <p:graphicFrame>
        <p:nvGraphicFramePr>
          <p:cNvPr id="5" name="Content Placeholder 4">
            <a:extLst>
              <a:ext uri="{FF2B5EF4-FFF2-40B4-BE49-F238E27FC236}">
                <a16:creationId xmlns:a16="http://schemas.microsoft.com/office/drawing/2014/main" id="{71DB0A2E-A650-4D9D-9879-A6D9F496243B}"/>
              </a:ext>
            </a:extLst>
          </p:cNvPr>
          <p:cNvGraphicFramePr>
            <a:graphicFrameLocks noGrp="1"/>
          </p:cNvGraphicFramePr>
          <p:nvPr>
            <p:ph idx="1"/>
            <p:extLst>
              <p:ext uri="{D42A27DB-BD31-4B8C-83A1-F6EECF244321}">
                <p14:modId xmlns:p14="http://schemas.microsoft.com/office/powerpoint/2010/main" val="28826353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95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838" y="1785482"/>
            <a:ext cx="3994789" cy="20975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C:\Users\mjunak\Documents\Misc Document Edits\for Luke - ITSA paper\citilog parma.pn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b="50000"/>
          <a:stretch/>
        </p:blipFill>
        <p:spPr bwMode="auto">
          <a:xfrm>
            <a:off x="9855201" y="4241800"/>
            <a:ext cx="2042401" cy="19366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9" name="Picture 5" descr="https://www.fhwa.dot.gov/policyinformation/pubs/vdstits2007/images/image245.jpg">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60"/>
          <a:stretch/>
        </p:blipFill>
        <p:spPr bwMode="auto">
          <a:xfrm>
            <a:off x="8605761" y="1996948"/>
            <a:ext cx="3291840" cy="16746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3318672417"/>
              </p:ext>
            </p:extLst>
          </p:nvPr>
        </p:nvGraphicFramePr>
        <p:xfrm>
          <a:off x="256911" y="1524561"/>
          <a:ext cx="4673600" cy="42890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8629" y="3987424"/>
            <a:ext cx="399598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009" b="89865" l="15625" r="89844"/>
                    </a14:imgEffect>
                  </a14:imgLayer>
                </a14:imgProps>
              </a:ext>
              <a:ext uri="{28A0092B-C50C-407E-A947-70E740481C1C}">
                <a14:useLocalDpi xmlns:a14="http://schemas.microsoft.com/office/drawing/2010/main" val="0"/>
              </a:ext>
            </a:extLst>
          </a:blip>
          <a:srcRect/>
          <a:stretch>
            <a:fillRect/>
          </a:stretch>
        </p:blipFill>
        <p:spPr bwMode="auto">
          <a:xfrm>
            <a:off x="3797398" y="4324280"/>
            <a:ext cx="1735437"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2593711" y="291144"/>
            <a:ext cx="10972800" cy="792163"/>
          </a:xfrm>
          <a:prstGeom prst="rect">
            <a:avLst/>
          </a:prstGeom>
        </p:spPr>
        <p:txBody>
          <a:bodyPr/>
          <a:lst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a:lstStyle>
          <a:p>
            <a:endParaRPr lang="en-US" sz="4800" dirty="0">
              <a:solidFill>
                <a:schemeClr val="bg1"/>
              </a:solidFill>
            </a:endParaRPr>
          </a:p>
        </p:txBody>
      </p:sp>
      <p:pic>
        <p:nvPicPr>
          <p:cNvPr id="2050" name="Picture 2"/>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0" b="100000" l="28000" r="72333"/>
                    </a14:imgEffect>
                  </a14:imgLayer>
                </a14:imgProps>
              </a:ext>
              <a:ext uri="{28A0092B-C50C-407E-A947-70E740481C1C}">
                <a14:useLocalDpi xmlns:a14="http://schemas.microsoft.com/office/drawing/2010/main" val="0"/>
              </a:ext>
            </a:extLst>
          </a:blip>
          <a:srcRect l="30093" r="27240"/>
          <a:stretch/>
        </p:blipFill>
        <p:spPr bwMode="auto">
          <a:xfrm>
            <a:off x="2781397" y="5359401"/>
            <a:ext cx="1016000" cy="111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itle 4">
            <a:extLst>
              <a:ext uri="{FF2B5EF4-FFF2-40B4-BE49-F238E27FC236}">
                <a16:creationId xmlns:a16="http://schemas.microsoft.com/office/drawing/2014/main" id="{D65E72F4-6DE3-47AE-8149-D7308F58D118}"/>
              </a:ext>
            </a:extLst>
          </p:cNvPr>
          <p:cNvSpPr>
            <a:spLocks noGrp="1"/>
          </p:cNvSpPr>
          <p:nvPr>
            <p:ph type="title"/>
          </p:nvPr>
        </p:nvSpPr>
        <p:spPr>
          <a:xfrm>
            <a:off x="232959" y="136525"/>
            <a:ext cx="10515600" cy="1325563"/>
          </a:xfrm>
        </p:spPr>
        <p:txBody>
          <a:bodyPr/>
          <a:lstStyle/>
          <a:p>
            <a:r>
              <a:rPr lang="en-US" dirty="0"/>
              <a:t>Technology Selection</a:t>
            </a:r>
          </a:p>
        </p:txBody>
      </p:sp>
    </p:spTree>
    <p:extLst>
      <p:ext uri="{BB962C8B-B14F-4D97-AF65-F5344CB8AC3E}">
        <p14:creationId xmlns:p14="http://schemas.microsoft.com/office/powerpoint/2010/main" val="28800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81AA88-643E-405F-89B0-7E96F962D52D}"/>
              </a:ext>
            </a:extLst>
          </p:cNvPr>
          <p:cNvSpPr>
            <a:spLocks noGrp="1"/>
          </p:cNvSpPr>
          <p:nvPr>
            <p:ph type="sldNum" sz="quarter" idx="12"/>
          </p:nvPr>
        </p:nvSpPr>
        <p:spPr/>
        <p:txBody>
          <a:bodyPr/>
          <a:lstStyle/>
          <a:p>
            <a:fld id="{F9350424-C5F4-4F29-835B-C1B01CA1D5A6}" type="slidenum">
              <a:rPr lang="en-US" smtClean="0"/>
              <a:t>14</a:t>
            </a:fld>
            <a:endParaRPr lang="en-US"/>
          </a:p>
        </p:txBody>
      </p:sp>
      <p:sp>
        <p:nvSpPr>
          <p:cNvPr id="3" name="Title 2">
            <a:extLst>
              <a:ext uri="{FF2B5EF4-FFF2-40B4-BE49-F238E27FC236}">
                <a16:creationId xmlns:a16="http://schemas.microsoft.com/office/drawing/2014/main" id="{A9B28705-5867-4108-BFA6-2BE5D7A66FB3}"/>
              </a:ext>
            </a:extLst>
          </p:cNvPr>
          <p:cNvSpPr>
            <a:spLocks noGrp="1"/>
          </p:cNvSpPr>
          <p:nvPr>
            <p:ph type="title"/>
          </p:nvPr>
        </p:nvSpPr>
        <p:spPr/>
        <p:txBody>
          <a:bodyPr/>
          <a:lstStyle/>
          <a:p>
            <a:r>
              <a:rPr lang="en-US"/>
              <a:t>Infrastructure</a:t>
            </a:r>
          </a:p>
        </p:txBody>
      </p:sp>
      <p:graphicFrame>
        <p:nvGraphicFramePr>
          <p:cNvPr id="5" name="Content Placeholder 4">
            <a:extLst>
              <a:ext uri="{FF2B5EF4-FFF2-40B4-BE49-F238E27FC236}">
                <a16:creationId xmlns:a16="http://schemas.microsoft.com/office/drawing/2014/main" id="{340209EB-4125-41BA-9EC5-6A8284437D61}"/>
              </a:ext>
            </a:extLst>
          </p:cNvPr>
          <p:cNvGraphicFramePr>
            <a:graphicFrameLocks noGrp="1"/>
          </p:cNvGraphicFramePr>
          <p:nvPr>
            <p:ph idx="1"/>
            <p:extLst>
              <p:ext uri="{D42A27DB-BD31-4B8C-83A1-F6EECF244321}">
                <p14:modId xmlns:p14="http://schemas.microsoft.com/office/powerpoint/2010/main" val="1113526357"/>
              </p:ext>
            </p:extLst>
          </p:nvPr>
        </p:nvGraphicFramePr>
        <p:xfrm>
          <a:off x="845453" y="1462088"/>
          <a:ext cx="9903106" cy="4771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26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6797" y="1587946"/>
            <a:ext cx="9918405" cy="5026741"/>
          </a:xfrm>
          <a:prstGeom prst="rect">
            <a:avLst/>
          </a:prstGeom>
          <a:noFill/>
          <a:ln>
            <a:solidFill>
              <a:schemeClr val="tx2">
                <a:lumMod val="75000"/>
              </a:schemeClr>
            </a:solidFill>
          </a:ln>
          <a:effectLst>
            <a:innerShdw blurRad="114300">
              <a:prstClr val="black"/>
            </a:innerShdw>
          </a:effectLst>
        </p:spPr>
      </p:pic>
      <p:sp>
        <p:nvSpPr>
          <p:cNvPr id="7" name="Title 1"/>
          <p:cNvSpPr txBox="1">
            <a:spLocks/>
          </p:cNvSpPr>
          <p:nvPr/>
        </p:nvSpPr>
        <p:spPr>
          <a:xfrm>
            <a:off x="158621" y="172193"/>
            <a:ext cx="10972800" cy="792163"/>
          </a:xfrm>
          <a:prstGeom prst="rect">
            <a:avLst/>
          </a:prstGeom>
        </p:spPr>
        <p:txBody>
          <a:bodyPr/>
          <a:lst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a:lstStyle>
          <a:p>
            <a:pPr lvl="0"/>
            <a:r>
              <a:rPr lang="en-US" sz="4800" dirty="0">
                <a:solidFill>
                  <a:schemeClr val="bg1"/>
                </a:solidFill>
              </a:rPr>
              <a:t>Define Options</a:t>
            </a:r>
          </a:p>
        </p:txBody>
      </p:sp>
    </p:spTree>
    <p:extLst>
      <p:ext uri="{BB962C8B-B14F-4D97-AF65-F5344CB8AC3E}">
        <p14:creationId xmlns:p14="http://schemas.microsoft.com/office/powerpoint/2010/main" val="402863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a:extLst>
              <a:ext uri="{FF2B5EF4-FFF2-40B4-BE49-F238E27FC236}">
                <a16:creationId xmlns:a16="http://schemas.microsoft.com/office/drawing/2014/main" id="{BD54B3E5-B829-4C2F-BF58-6F4EA1F2C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372" y="1537090"/>
            <a:ext cx="5672961" cy="221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281552" y="234802"/>
            <a:ext cx="10152105" cy="830997"/>
          </a:xfrm>
          <a:prstGeom prst="rect">
            <a:avLst/>
          </a:prstGeom>
          <a:noFill/>
        </p:spPr>
        <p:txBody>
          <a:bodyPr wrap="square" rtlCol="0">
            <a:spAutoFit/>
          </a:bodyPr>
          <a:lstStyle/>
          <a:p>
            <a:pPr defTabSz="1219170">
              <a:defRPr/>
            </a:pPr>
            <a:r>
              <a:rPr lang="en-US" sz="4800" b="1" kern="0" dirty="0">
                <a:solidFill>
                  <a:schemeClr val="bg1"/>
                </a:solidFill>
                <a:latin typeface="Arial" pitchFamily="34" charset="0"/>
                <a:cs typeface="Arial" pitchFamily="34" charset="0"/>
              </a:rPr>
              <a:t>Implementation</a:t>
            </a:r>
          </a:p>
        </p:txBody>
      </p:sp>
      <p:sp>
        <p:nvSpPr>
          <p:cNvPr id="3" name="Rectangle 2"/>
          <p:cNvSpPr>
            <a:spLocks noChangeAspect="1"/>
          </p:cNvSpPr>
          <p:nvPr/>
        </p:nvSpPr>
        <p:spPr>
          <a:xfrm>
            <a:off x="508000" y="1578547"/>
            <a:ext cx="4978400" cy="3737370"/>
          </a:xfrm>
          <a:prstGeom prst="rect">
            <a:avLst/>
          </a:prstGeom>
        </p:spPr>
        <p:txBody>
          <a:bodyPr wrap="square">
            <a:spAutoFit/>
          </a:bodyPr>
          <a:lstStyle/>
          <a:p>
            <a:pPr marL="457189" lvl="1" indent="-457189" defTabSz="1267692">
              <a:spcBef>
                <a:spcPct val="20000"/>
              </a:spcBef>
              <a:buFont typeface="Wingdings" panose="05000000000000000000" pitchFamily="2" charset="2"/>
              <a:buChar char="ü"/>
              <a:defRPr/>
            </a:pPr>
            <a:r>
              <a:rPr lang="en-US" sz="2667" dirty="0">
                <a:latin typeface="Myriad Pro Cond" pitchFamily="34" charset="0"/>
                <a:cs typeface="Arial" pitchFamily="34" charset="0"/>
              </a:rPr>
              <a:t>Software Integration</a:t>
            </a:r>
          </a:p>
          <a:p>
            <a:pPr marL="457189" lvl="1" indent="-457189" defTabSz="1267692">
              <a:spcBef>
                <a:spcPct val="20000"/>
              </a:spcBef>
              <a:buFont typeface="Wingdings" panose="05000000000000000000" pitchFamily="2" charset="2"/>
              <a:buChar char="ü"/>
              <a:defRPr/>
            </a:pPr>
            <a:r>
              <a:rPr lang="en-US" sz="2667" dirty="0">
                <a:latin typeface="Myriad Pro Cond" pitchFamily="34" charset="0"/>
                <a:cs typeface="Arial" pitchFamily="34" charset="0"/>
              </a:rPr>
              <a:t>Construction </a:t>
            </a:r>
          </a:p>
          <a:p>
            <a:pPr marL="457189" lvl="1" indent="-457189" defTabSz="1267692">
              <a:spcBef>
                <a:spcPct val="20000"/>
              </a:spcBef>
              <a:buFont typeface="Wingdings" panose="05000000000000000000" pitchFamily="2" charset="2"/>
              <a:buChar char="ü"/>
              <a:defRPr/>
            </a:pPr>
            <a:r>
              <a:rPr lang="en-US" sz="2667" dirty="0">
                <a:latin typeface="Myriad Pro Cond" pitchFamily="34" charset="0"/>
                <a:cs typeface="Arial" pitchFamily="34" charset="0"/>
              </a:rPr>
              <a:t>System testing</a:t>
            </a:r>
          </a:p>
          <a:p>
            <a:pPr marL="457189" lvl="1" indent="-457189" defTabSz="1267692">
              <a:spcBef>
                <a:spcPct val="20000"/>
              </a:spcBef>
              <a:buFont typeface="Wingdings" panose="05000000000000000000" pitchFamily="2" charset="2"/>
              <a:buChar char="ü"/>
              <a:defRPr/>
            </a:pPr>
            <a:r>
              <a:rPr lang="en-US" sz="2667" dirty="0">
                <a:latin typeface="Myriad Pro Cond" pitchFamily="34" charset="0"/>
                <a:cs typeface="Arial" pitchFamily="34" charset="0"/>
              </a:rPr>
              <a:t>Vendor/Developer Outreach </a:t>
            </a:r>
          </a:p>
          <a:p>
            <a:pPr marL="457189" lvl="1" indent="-457189" defTabSz="1267692">
              <a:spcBef>
                <a:spcPct val="20000"/>
              </a:spcBef>
              <a:buFont typeface="Wingdings" panose="05000000000000000000" pitchFamily="2" charset="2"/>
              <a:buChar char="ü"/>
              <a:defRPr/>
            </a:pPr>
            <a:r>
              <a:rPr lang="en-US" sz="2667" dirty="0">
                <a:latin typeface="Myriad Pro Cond" pitchFamily="34" charset="0"/>
                <a:cs typeface="Arial" pitchFamily="34" charset="0"/>
              </a:rPr>
              <a:t>Performance measure data collection and analysis </a:t>
            </a:r>
          </a:p>
          <a:p>
            <a:pPr marL="457189" lvl="1" indent="-457189" defTabSz="1267692">
              <a:spcBef>
                <a:spcPct val="20000"/>
              </a:spcBef>
              <a:buFont typeface="Arial" panose="020B0604020202020204" pitchFamily="34" charset="0"/>
              <a:buChar char="•"/>
              <a:defRPr/>
            </a:pPr>
            <a:endParaRPr lang="en-US" sz="2667" dirty="0">
              <a:latin typeface="Myriad Pro Cond" pitchFamily="34" charset="0"/>
              <a:cs typeface="Arial" pitchFamily="34" charset="0"/>
            </a:endParaRPr>
          </a:p>
          <a:p>
            <a:pPr marL="426709" lvl="1" indent="-426709" defTabSz="1219170">
              <a:spcBef>
                <a:spcPts val="933"/>
              </a:spcBef>
              <a:buSzPct val="80000"/>
              <a:buFont typeface="Wingdings" pitchFamily="2" charset="2"/>
              <a:buChar char="§"/>
              <a:defRPr/>
            </a:pPr>
            <a:endParaRPr lang="en-US" sz="1600" b="1" kern="0" dirty="0">
              <a:solidFill>
                <a:prstClr val="black"/>
              </a:solidFill>
              <a:latin typeface="Arial" pitchFamily="34" charset="0"/>
              <a:cs typeface="Arial" pitchFamily="34" charset="0"/>
            </a:endParaRPr>
          </a:p>
        </p:txBody>
      </p:sp>
      <p:pic>
        <p:nvPicPr>
          <p:cNvPr id="10" name="Picture 9">
            <a:extLst>
              <a:ext uri="{FF2B5EF4-FFF2-40B4-BE49-F238E27FC236}">
                <a16:creationId xmlns:a16="http://schemas.microsoft.com/office/drawing/2014/main" id="{B9554B71-335F-4083-A1CB-D4B0D070BA3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486400" y="3028538"/>
            <a:ext cx="3427608" cy="2211949"/>
          </a:xfrm>
          <a:prstGeom prst="rect">
            <a:avLst/>
          </a:prstGeom>
        </p:spPr>
      </p:pic>
      <p:pic>
        <p:nvPicPr>
          <p:cNvPr id="15" name="Picture 14">
            <a:extLst>
              <a:ext uri="{FF2B5EF4-FFF2-40B4-BE49-F238E27FC236}">
                <a16:creationId xmlns:a16="http://schemas.microsoft.com/office/drawing/2014/main" id="{B3FBD0AC-0AE3-4275-AA85-CF14F894C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0716" y="3499829"/>
            <a:ext cx="4249620" cy="31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004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7912-65BD-4AA9-B1A4-9577258F3797}"/>
              </a:ext>
            </a:extLst>
          </p:cNvPr>
          <p:cNvSpPr>
            <a:spLocks noGrp="1"/>
          </p:cNvSpPr>
          <p:nvPr>
            <p:ph type="title"/>
          </p:nvPr>
        </p:nvSpPr>
        <p:spPr/>
        <p:txBody>
          <a:bodyPr/>
          <a:lstStyle/>
          <a:p>
            <a:r>
              <a:rPr lang="en-US"/>
              <a:t>Polling Question</a:t>
            </a:r>
          </a:p>
        </p:txBody>
      </p:sp>
      <p:sp>
        <p:nvSpPr>
          <p:cNvPr id="3" name="Slide Number Placeholder 2">
            <a:extLst>
              <a:ext uri="{FF2B5EF4-FFF2-40B4-BE49-F238E27FC236}">
                <a16:creationId xmlns:a16="http://schemas.microsoft.com/office/drawing/2014/main" id="{443DF8F1-5E32-49B0-A2DC-3113C980F2C2}"/>
              </a:ext>
            </a:extLst>
          </p:cNvPr>
          <p:cNvSpPr>
            <a:spLocks noGrp="1"/>
          </p:cNvSpPr>
          <p:nvPr>
            <p:ph type="sldNum" sz="quarter" idx="12"/>
          </p:nvPr>
        </p:nvSpPr>
        <p:spPr/>
        <p:txBody>
          <a:bodyPr/>
          <a:lstStyle/>
          <a:p>
            <a:fld id="{F9350424-C5F4-4F29-835B-C1B01CA1D5A6}" type="slidenum">
              <a:rPr lang="en-US" smtClean="0"/>
              <a:t>17</a:t>
            </a:fld>
            <a:endParaRPr lang="en-US"/>
          </a:p>
        </p:txBody>
      </p:sp>
      <p:sp>
        <p:nvSpPr>
          <p:cNvPr id="4" name="Content Placeholder 3">
            <a:extLst>
              <a:ext uri="{FF2B5EF4-FFF2-40B4-BE49-F238E27FC236}">
                <a16:creationId xmlns:a16="http://schemas.microsoft.com/office/drawing/2014/main" id="{A05F22DF-F199-40B9-A6F9-7DB42AC50BC7}"/>
              </a:ext>
            </a:extLst>
          </p:cNvPr>
          <p:cNvSpPr>
            <a:spLocks noGrp="1"/>
          </p:cNvSpPr>
          <p:nvPr>
            <p:ph idx="1"/>
          </p:nvPr>
        </p:nvSpPr>
        <p:spPr>
          <a:xfrm>
            <a:off x="838201" y="1825625"/>
            <a:ext cx="4688839" cy="4351338"/>
          </a:xfrm>
        </p:spPr>
        <p:txBody>
          <a:bodyPr vert="horz" lIns="91440" tIns="45720" rIns="91440" bIns="45720" rtlCol="0" anchor="t">
            <a:normAutofit/>
          </a:bodyPr>
          <a:lstStyle/>
          <a:p>
            <a:pPr marL="0" indent="0">
              <a:buNone/>
            </a:pPr>
            <a:r>
              <a:rPr lang="en-US" sz="4400" i="1" dirty="0">
                <a:latin typeface="Segoe UI"/>
                <a:cs typeface="Segoe UI"/>
              </a:rPr>
              <a:t>What is the maximum amount of hours a truck driver can expend before their required stop for the day?</a:t>
            </a:r>
          </a:p>
          <a:p>
            <a:pPr marL="0" indent="0">
              <a:buNone/>
            </a:pPr>
            <a:endParaRPr lang="en-US" dirty="0"/>
          </a:p>
        </p:txBody>
      </p:sp>
    </p:spTree>
    <p:extLst>
      <p:ext uri="{BB962C8B-B14F-4D97-AF65-F5344CB8AC3E}">
        <p14:creationId xmlns:p14="http://schemas.microsoft.com/office/powerpoint/2010/main" val="87730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2E20-B1C2-45AA-8FB2-081C2DFC9D24}"/>
              </a:ext>
            </a:extLst>
          </p:cNvPr>
          <p:cNvSpPr>
            <a:spLocks noGrp="1"/>
          </p:cNvSpPr>
          <p:nvPr>
            <p:ph type="title"/>
          </p:nvPr>
        </p:nvSpPr>
        <p:spPr/>
        <p:txBody>
          <a:bodyPr/>
          <a:lstStyle/>
          <a:p>
            <a:r>
              <a:rPr lang="en-US"/>
              <a:t>Key Takeaways</a:t>
            </a:r>
            <a:endParaRPr lang="en-US">
              <a:latin typeface="Segoe UI" panose="020B0502040204020203" pitchFamily="34" charset="0"/>
              <a:cs typeface="Segoe UI" panose="020B0502040204020203" pitchFamily="34" charset="0"/>
            </a:endParaRPr>
          </a:p>
        </p:txBody>
      </p:sp>
      <p:graphicFrame>
        <p:nvGraphicFramePr>
          <p:cNvPr id="10" name="Content Placeholder 9">
            <a:extLst>
              <a:ext uri="{FF2B5EF4-FFF2-40B4-BE49-F238E27FC236}">
                <a16:creationId xmlns:a16="http://schemas.microsoft.com/office/drawing/2014/main" id="{0158419E-FCDD-4BB3-8C31-51EBD7C9DA03}"/>
              </a:ext>
            </a:extLst>
          </p:cNvPr>
          <p:cNvGraphicFramePr>
            <a:graphicFrameLocks noGrp="1"/>
          </p:cNvGraphicFramePr>
          <p:nvPr>
            <p:ph idx="1"/>
            <p:extLst>
              <p:ext uri="{D42A27DB-BD31-4B8C-83A1-F6EECF244321}">
                <p14:modId xmlns:p14="http://schemas.microsoft.com/office/powerpoint/2010/main" val="3180998095"/>
              </p:ext>
            </p:extLst>
          </p:nvPr>
        </p:nvGraphicFramePr>
        <p:xfrm>
          <a:off x="3302218" y="1726912"/>
          <a:ext cx="9402862" cy="4760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FD9AF1F-20DC-4091-A413-CD18E400E666}"/>
              </a:ext>
            </a:extLst>
          </p:cNvPr>
          <p:cNvSpPr>
            <a:spLocks noGrp="1"/>
          </p:cNvSpPr>
          <p:nvPr>
            <p:ph type="sldNum" sz="quarter" idx="12"/>
          </p:nvPr>
        </p:nvSpPr>
        <p:spPr/>
        <p:txBody>
          <a:bodyPr/>
          <a:lstStyle/>
          <a:p>
            <a:fld id="{F9350424-C5F4-4F29-835B-C1B01CA1D5A6}" type="slidenum">
              <a:rPr lang="en-US" smtClean="0"/>
              <a:t>18</a:t>
            </a:fld>
            <a:endParaRPr lang="en-US"/>
          </a:p>
        </p:txBody>
      </p:sp>
      <p:grpSp>
        <p:nvGrpSpPr>
          <p:cNvPr id="5" name="Group 4">
            <a:extLst>
              <a:ext uri="{FF2B5EF4-FFF2-40B4-BE49-F238E27FC236}">
                <a16:creationId xmlns:a16="http://schemas.microsoft.com/office/drawing/2014/main" id="{8140561A-FAD0-4DB7-84D0-C30B08A9419B}"/>
              </a:ext>
            </a:extLst>
          </p:cNvPr>
          <p:cNvGrpSpPr/>
          <p:nvPr/>
        </p:nvGrpSpPr>
        <p:grpSpPr>
          <a:xfrm>
            <a:off x="232959" y="1462088"/>
            <a:ext cx="1545499" cy="1622919"/>
            <a:chOff x="4105668" y="2687658"/>
            <a:chExt cx="1545499" cy="1622919"/>
          </a:xfrm>
          <a:solidFill>
            <a:schemeClr val="bg2"/>
          </a:solidFill>
        </p:grpSpPr>
        <p:grpSp>
          <p:nvGrpSpPr>
            <p:cNvPr id="6" name="Group 5">
              <a:extLst>
                <a:ext uri="{FF2B5EF4-FFF2-40B4-BE49-F238E27FC236}">
                  <a16:creationId xmlns:a16="http://schemas.microsoft.com/office/drawing/2014/main" id="{B6FCE3C9-35DD-420D-A17C-B6E4727C77DB}"/>
                </a:ext>
              </a:extLst>
            </p:cNvPr>
            <p:cNvGrpSpPr/>
            <p:nvPr/>
          </p:nvGrpSpPr>
          <p:grpSpPr>
            <a:xfrm>
              <a:off x="4105668" y="2687658"/>
              <a:ext cx="1545499" cy="1622919"/>
              <a:chOff x="1295400" y="1856509"/>
              <a:chExt cx="1593273" cy="1593273"/>
            </a:xfrm>
            <a:grpFill/>
          </p:grpSpPr>
          <p:sp>
            <p:nvSpPr>
              <p:cNvPr id="8" name="Oval 7">
                <a:extLst>
                  <a:ext uri="{FF2B5EF4-FFF2-40B4-BE49-F238E27FC236}">
                    <a16:creationId xmlns:a16="http://schemas.microsoft.com/office/drawing/2014/main" id="{8F1942B1-D5B6-41A2-9B39-07D0AEFE595A}"/>
                  </a:ext>
                </a:extLst>
              </p:cNvPr>
              <p:cNvSpPr/>
              <p:nvPr/>
            </p:nvSpPr>
            <p:spPr>
              <a:xfrm>
                <a:off x="1295400" y="1856509"/>
                <a:ext cx="1593273" cy="1593273"/>
              </a:xfrm>
              <a:prstGeom prst="ellipse">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0492FBF-4BA2-438C-BF48-41E2BABE2957}"/>
                  </a:ext>
                </a:extLst>
              </p:cNvPr>
              <p:cNvSpPr/>
              <p:nvPr/>
            </p:nvSpPr>
            <p:spPr>
              <a:xfrm>
                <a:off x="1358078" y="1919187"/>
                <a:ext cx="1467915" cy="1467915"/>
              </a:xfrm>
              <a:prstGeom prst="ellipse">
                <a:avLst/>
              </a:prstGeom>
              <a:grp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7" name="Graphic 6" descr="Key">
              <a:extLst>
                <a:ext uri="{FF2B5EF4-FFF2-40B4-BE49-F238E27FC236}">
                  <a16:creationId xmlns:a16="http://schemas.microsoft.com/office/drawing/2014/main" id="{E6A310EA-0A56-4FA6-A945-FA0BC264E9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338947" y="2937386"/>
              <a:ext cx="1077111" cy="1077111"/>
            </a:xfrm>
            <a:prstGeom prst="rect">
              <a:avLst/>
            </a:prstGeom>
          </p:spPr>
        </p:pic>
      </p:grpSp>
      <p:sp>
        <p:nvSpPr>
          <p:cNvPr id="11" name="Content Placeholder 5">
            <a:extLst>
              <a:ext uri="{FF2B5EF4-FFF2-40B4-BE49-F238E27FC236}">
                <a16:creationId xmlns:a16="http://schemas.microsoft.com/office/drawing/2014/main" id="{5218D267-1CDF-4D2B-8852-707449C122E7}"/>
              </a:ext>
            </a:extLst>
          </p:cNvPr>
          <p:cNvSpPr txBox="1">
            <a:spLocks/>
          </p:cNvSpPr>
          <p:nvPr/>
        </p:nvSpPr>
        <p:spPr>
          <a:xfrm>
            <a:off x="1950938" y="1825625"/>
            <a:ext cx="473434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Agency Coordination needed to define and deploy technology</a:t>
            </a:r>
          </a:p>
        </p:txBody>
      </p:sp>
    </p:spTree>
    <p:extLst>
      <p:ext uri="{BB962C8B-B14F-4D97-AF65-F5344CB8AC3E}">
        <p14:creationId xmlns:p14="http://schemas.microsoft.com/office/powerpoint/2010/main" val="874121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D38F-CFD0-4F6B-B46A-FC76D6C8BBB1}"/>
              </a:ext>
            </a:extLst>
          </p:cNvPr>
          <p:cNvSpPr>
            <a:spLocks noGrp="1"/>
          </p:cNvSpPr>
          <p:nvPr>
            <p:ph type="title"/>
          </p:nvPr>
        </p:nvSpPr>
        <p:spPr>
          <a:xfrm>
            <a:off x="564226" y="69356"/>
            <a:ext cx="8621684" cy="1325563"/>
          </a:xfrm>
          <a:solidFill>
            <a:schemeClr val="bg1"/>
          </a:solidFill>
        </p:spPr>
        <p:txBody>
          <a:bodyPr>
            <a:normAutofit/>
          </a:bodyPr>
          <a:lstStyle/>
          <a:p>
            <a:pPr algn="ctr"/>
            <a:r>
              <a:rPr lang="en-US"/>
              <a:t>Questions and Answers</a:t>
            </a:r>
          </a:p>
        </p:txBody>
      </p:sp>
      <p:pic>
        <p:nvPicPr>
          <p:cNvPr id="15" name="Graphic 4" descr="Puzzle">
            <a:extLst>
              <a:ext uri="{FF2B5EF4-FFF2-40B4-BE49-F238E27FC236}">
                <a16:creationId xmlns:a16="http://schemas.microsoft.com/office/drawing/2014/main" id="{DD12B332-C9D7-45CA-BC04-955188535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63822" y="926826"/>
            <a:ext cx="6022491" cy="6022491"/>
          </a:xfrm>
          <a:prstGeom prst="rect">
            <a:avLst/>
          </a:prstGeom>
        </p:spPr>
      </p:pic>
      <p:sp>
        <p:nvSpPr>
          <p:cNvPr id="16" name="Content Placeholder 2">
            <a:extLst>
              <a:ext uri="{FF2B5EF4-FFF2-40B4-BE49-F238E27FC236}">
                <a16:creationId xmlns:a16="http://schemas.microsoft.com/office/drawing/2014/main" id="{84B81284-B99C-3643-B1F7-91A36B3C226E}"/>
              </a:ext>
            </a:extLst>
          </p:cNvPr>
          <p:cNvSpPr>
            <a:spLocks noGrp="1"/>
          </p:cNvSpPr>
          <p:nvPr>
            <p:ph idx="1"/>
          </p:nvPr>
        </p:nvSpPr>
        <p:spPr>
          <a:xfrm>
            <a:off x="838200" y="1828803"/>
            <a:ext cx="8215265" cy="3322622"/>
          </a:xfrm>
        </p:spPr>
        <p:txBody>
          <a:bodyPr/>
          <a:lstStyle/>
          <a:p>
            <a:pPr marL="0" indent="0" algn="ctr">
              <a:buNone/>
            </a:pPr>
            <a:r>
              <a:rPr lang="en-US" sz="3400" b="1" i="1">
                <a:latin typeface="Segoe UI Semilight" panose="020B0402040204020203" pitchFamily="34" charset="0"/>
                <a:cs typeface="Segoe UI Semilight" panose="020B0402040204020203" pitchFamily="34" charset="0"/>
              </a:rPr>
              <a:t>Please type your questions in the questions box and our project team will answer them</a:t>
            </a:r>
          </a:p>
          <a:p>
            <a:pPr marL="0" indent="0">
              <a:buNone/>
            </a:pPr>
            <a:endParaRPr lang="en-US" b="1" i="1">
              <a:latin typeface="Segoe UI Semilight" panose="020B0402040204020203" pitchFamily="34" charset="0"/>
              <a:cs typeface="Segoe UI Semilight" panose="020B0402040204020203" pitchFamily="34" charset="0"/>
            </a:endParaRPr>
          </a:p>
          <a:p>
            <a:pPr marL="0" indent="0" algn="ctr">
              <a:buNone/>
            </a:pPr>
            <a:r>
              <a:rPr lang="en-US" sz="3400" b="1" i="1">
                <a:latin typeface="Segoe UI Semilight" panose="020B0402040204020203" pitchFamily="34" charset="0"/>
                <a:cs typeface="Segoe UI Semilight" panose="020B0402040204020203" pitchFamily="34" charset="0"/>
              </a:rPr>
              <a:t>If we do not get to all the questions, we’ll prepare written responses and post them to the website with the meeting recording</a:t>
            </a:r>
          </a:p>
        </p:txBody>
      </p:sp>
      <p:sp>
        <p:nvSpPr>
          <p:cNvPr id="3" name="Slide Number Placeholder 2">
            <a:extLst>
              <a:ext uri="{FF2B5EF4-FFF2-40B4-BE49-F238E27FC236}">
                <a16:creationId xmlns:a16="http://schemas.microsoft.com/office/drawing/2014/main" id="{852CB527-49BF-44D5-87A1-794F5CD2BA80}"/>
              </a:ext>
            </a:extLst>
          </p:cNvPr>
          <p:cNvSpPr>
            <a:spLocks noGrp="1"/>
          </p:cNvSpPr>
          <p:nvPr>
            <p:ph type="sldNum" sz="quarter" idx="12"/>
          </p:nvPr>
        </p:nvSpPr>
        <p:spPr/>
        <p:txBody>
          <a:bodyPr/>
          <a:lstStyle/>
          <a:p>
            <a:fld id="{F9350424-C5F4-4F29-835B-C1B01CA1D5A6}" type="slidenum">
              <a:rPr lang="en-US" smtClean="0"/>
              <a:t>19</a:t>
            </a:fld>
            <a:endParaRPr lang="en-US"/>
          </a:p>
        </p:txBody>
      </p:sp>
    </p:spTree>
    <p:extLst>
      <p:ext uri="{BB962C8B-B14F-4D97-AF65-F5344CB8AC3E}">
        <p14:creationId xmlns:p14="http://schemas.microsoft.com/office/powerpoint/2010/main" val="93641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5DEE2D-A99A-462E-90E2-3DF38953E4E1}"/>
              </a:ext>
            </a:extLst>
          </p:cNvPr>
          <p:cNvSpPr>
            <a:spLocks noGrp="1"/>
          </p:cNvSpPr>
          <p:nvPr>
            <p:ph type="title"/>
          </p:nvPr>
        </p:nvSpPr>
        <p:spPr/>
        <p:txBody>
          <a:bodyPr/>
          <a:lstStyle/>
          <a:p>
            <a:r>
              <a:rPr lang="en-US"/>
              <a:t>Introduction to Speakers</a:t>
            </a:r>
          </a:p>
        </p:txBody>
      </p:sp>
      <p:sp>
        <p:nvSpPr>
          <p:cNvPr id="13" name="Rectangle 12">
            <a:extLst>
              <a:ext uri="{FF2B5EF4-FFF2-40B4-BE49-F238E27FC236}">
                <a16:creationId xmlns:a16="http://schemas.microsoft.com/office/drawing/2014/main" id="{966F1148-AEEC-43CA-9458-3859C32BCA6E}"/>
              </a:ext>
            </a:extLst>
          </p:cNvPr>
          <p:cNvSpPr/>
          <p:nvPr/>
        </p:nvSpPr>
        <p:spPr>
          <a:xfrm>
            <a:off x="1684213" y="5104735"/>
            <a:ext cx="402797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Century Gothic" panose="020B0502020202020204" pitchFamily="34" charset="0"/>
                <a:cs typeface="Segoe UI Semibold" panose="020B0702040204020203" pitchFamily="34" charset="0"/>
              </a:rPr>
              <a:t>Davonna Moore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1" u="none" strike="noStrike" kern="1200" cap="none" spc="0" normalizeH="0" baseline="0" noProof="0">
                <a:ln>
                  <a:noFill/>
                </a:ln>
                <a:solidFill>
                  <a:srgbClr val="000000"/>
                </a:solidFill>
                <a:effectLst/>
                <a:uLnTx/>
                <a:uFillTx/>
                <a:latin typeface="Century Gothic" panose="020B0502020202020204" pitchFamily="34" charset="0"/>
                <a:cs typeface="Segoe UI Semibold" panose="020B0702040204020203" pitchFamily="34" charset="0"/>
              </a:rPr>
              <a:t>Kansas City, MO</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i="1">
                <a:solidFill>
                  <a:srgbClr val="000000"/>
                </a:solidFill>
                <a:latin typeface="Century Gothic" panose="020B0502020202020204" pitchFamily="34" charset="0"/>
                <a:cs typeface="Segoe UI Semibold" panose="020B0702040204020203" pitchFamily="34" charset="0"/>
              </a:rPr>
              <a:t>(Go Chiefs)</a:t>
            </a:r>
            <a:endParaRPr kumimoji="0" lang="en-US" sz="2400" i="1" u="none" strike="noStrike" kern="1200" cap="none" spc="0" normalizeH="0" baseline="0" noProof="0">
              <a:ln>
                <a:noFill/>
              </a:ln>
              <a:solidFill>
                <a:srgbClr val="FFFFFF">
                  <a:lumMod val="50000"/>
                </a:srgbClr>
              </a:solidFill>
              <a:effectLst/>
              <a:uLnTx/>
              <a:uFillTx/>
              <a:latin typeface="Century Gothic" panose="020B0502020202020204" pitchFamily="34" charset="0"/>
              <a:cs typeface="Segoe UI Semilight" panose="020B0402040204020203" pitchFamily="34" charset="0"/>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F359DFF5-E60F-40E0-AB3B-C94DF7F01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264" y="1762047"/>
            <a:ext cx="3023876" cy="3023876"/>
          </a:xfrm>
          <a:prstGeom prst="ellipse">
            <a:avLst/>
          </a:prstGeom>
          <a:ln w="38100" cap="rnd">
            <a:solidFill>
              <a:schemeClr val="tx1"/>
            </a:solidFill>
          </a:ln>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6C3C6448-66B5-4645-B08F-583461555DDE}"/>
              </a:ext>
            </a:extLst>
          </p:cNvPr>
          <p:cNvSpPr/>
          <p:nvPr/>
        </p:nvSpPr>
        <p:spPr>
          <a:xfrm>
            <a:off x="6317068" y="5080369"/>
            <a:ext cx="4027978" cy="923330"/>
          </a:xfrm>
          <a:prstGeom prst="rect">
            <a:avLst/>
          </a:prstGeom>
        </p:spPr>
        <p:txBody>
          <a:bodyPr wrap="square" anchor="t">
            <a:spAutoFit/>
          </a:bodyPr>
          <a:lstStyle/>
          <a:p>
            <a:pPr algn="ctr" defTabSz="457200">
              <a:defRPr/>
            </a:pPr>
            <a:r>
              <a:rPr lang="en-US" sz="3000" b="1">
                <a:solidFill>
                  <a:srgbClr val="000000"/>
                </a:solidFill>
                <a:latin typeface="Century Gothic"/>
                <a:cs typeface="Segoe UI Semibold"/>
              </a:rPr>
              <a:t>Dr. Randy Butler</a:t>
            </a:r>
            <a:endParaRPr kumimoji="0" lang="en-US" sz="3000" b="1" i="0" u="none" strike="noStrike" kern="1200" cap="none" spc="0" normalizeH="0" baseline="0" noProof="0">
              <a:ln>
                <a:noFill/>
              </a:ln>
              <a:solidFill>
                <a:srgbClr val="000000"/>
              </a:solidFill>
              <a:effectLst/>
              <a:uLnTx/>
              <a:uFillTx/>
              <a:latin typeface="Century Gothic" panose="020B0502020202020204" pitchFamily="34" charset="0"/>
              <a:cs typeface="Segoe UI Semibold" panose="020B0702040204020203" pitchFamily="34" charset="0"/>
            </a:endParaRPr>
          </a:p>
          <a:p>
            <a:pPr algn="ctr" defTabSz="457200">
              <a:defRPr/>
            </a:pPr>
            <a:r>
              <a:rPr lang="en-US" sz="2400" i="1">
                <a:solidFill>
                  <a:srgbClr val="000000"/>
                </a:solidFill>
                <a:latin typeface="Century Gothic"/>
                <a:cs typeface="Segoe UI Semibold"/>
              </a:rPr>
              <a:t>Omaha, NE</a:t>
            </a:r>
            <a:endParaRPr lang="en-US" sz="2400" i="1" u="none" strike="noStrike" kern="1200" cap="none" spc="0" normalizeH="0" baseline="0" noProof="0">
              <a:ln>
                <a:noFill/>
              </a:ln>
              <a:solidFill>
                <a:srgbClr val="000000"/>
              </a:solidFill>
              <a:effectLst/>
              <a:uLnTx/>
              <a:uFillTx/>
              <a:latin typeface="Century Gothic" panose="020B0502020202020204" pitchFamily="34" charset="0"/>
              <a:cs typeface="Segoe UI Semibold"/>
            </a:endParaRPr>
          </a:p>
        </p:txBody>
      </p:sp>
      <p:pic>
        <p:nvPicPr>
          <p:cNvPr id="6" name="Content Placeholder 5" descr="A person wearing a suit and tie&#10;&#10;Description automatically generated">
            <a:extLst>
              <a:ext uri="{FF2B5EF4-FFF2-40B4-BE49-F238E27FC236}">
                <a16:creationId xmlns:a16="http://schemas.microsoft.com/office/drawing/2014/main" id="{56024164-B247-4EF7-8D01-5795EA259286}"/>
              </a:ext>
            </a:extLst>
          </p:cNvPr>
          <p:cNvPicPr>
            <a:picLocks noChangeAspect="1"/>
          </p:cNvPicPr>
          <p:nvPr/>
        </p:nvPicPr>
        <p:blipFill>
          <a:blip r:embed="rId3"/>
          <a:srcRect/>
          <a:stretch/>
        </p:blipFill>
        <p:spPr>
          <a:xfrm>
            <a:off x="6928419" y="1686544"/>
            <a:ext cx="2805276" cy="3099379"/>
          </a:xfrm>
          <a:prstGeom prst="ellipse">
            <a:avLst/>
          </a:prstGeom>
          <a:ln w="38100" cap="rnd" cmpd="sng">
            <a:solidFill>
              <a:schemeClr val="tx1"/>
            </a:solidFill>
          </a:ln>
          <a:effectLst>
            <a:outerShdw blurRad="88900" sx="101000" sy="101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2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512D52-53A5-4DF2-83A2-55CBACE25BC0}"/>
              </a:ext>
            </a:extLst>
          </p:cNvPr>
          <p:cNvSpPr>
            <a:spLocks noGrp="1"/>
          </p:cNvSpPr>
          <p:nvPr>
            <p:ph type="ctrTitle"/>
          </p:nvPr>
        </p:nvSpPr>
        <p:spPr/>
        <p:txBody>
          <a:bodyPr/>
          <a:lstStyle/>
          <a:p>
            <a:r>
              <a:rPr lang="en-US"/>
              <a:t>Smart Freight </a:t>
            </a:r>
            <a:br>
              <a:rPr lang="en-US"/>
            </a:br>
            <a:r>
              <a:rPr lang="en-US"/>
              <a:t>Technology</a:t>
            </a:r>
          </a:p>
        </p:txBody>
      </p:sp>
      <p:sp>
        <p:nvSpPr>
          <p:cNvPr id="5" name="Subtitle 4">
            <a:extLst>
              <a:ext uri="{FF2B5EF4-FFF2-40B4-BE49-F238E27FC236}">
                <a16:creationId xmlns:a16="http://schemas.microsoft.com/office/drawing/2014/main" id="{B51DB0A6-D400-416F-9E5B-FA4144D553F4}"/>
              </a:ext>
            </a:extLst>
          </p:cNvPr>
          <p:cNvSpPr>
            <a:spLocks noGrp="1"/>
          </p:cNvSpPr>
          <p:nvPr>
            <p:ph type="subTitle" idx="1"/>
          </p:nvPr>
        </p:nvSpPr>
        <p:spPr/>
        <p:txBody>
          <a:bodyPr/>
          <a:lstStyle/>
          <a:p>
            <a:r>
              <a:rPr lang="en-US"/>
              <a:t>Palmetto Freight Series</a:t>
            </a:r>
          </a:p>
        </p:txBody>
      </p:sp>
    </p:spTree>
    <p:extLst>
      <p:ext uri="{BB962C8B-B14F-4D97-AF65-F5344CB8AC3E}">
        <p14:creationId xmlns:p14="http://schemas.microsoft.com/office/powerpoint/2010/main" val="3180214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178844-1560-43E4-9076-C90FCFD97238}"/>
              </a:ext>
            </a:extLst>
          </p:cNvPr>
          <p:cNvSpPr>
            <a:spLocks noGrp="1"/>
          </p:cNvSpPr>
          <p:nvPr>
            <p:ph type="sldNum" sz="quarter" idx="12"/>
          </p:nvPr>
        </p:nvSpPr>
        <p:spPr/>
        <p:txBody>
          <a:bodyPr/>
          <a:lstStyle/>
          <a:p>
            <a:fld id="{F9350424-C5F4-4F29-835B-C1B01CA1D5A6}" type="slidenum">
              <a:rPr lang="en-US" smtClean="0"/>
              <a:t>21</a:t>
            </a:fld>
            <a:endParaRPr lang="en-US"/>
          </a:p>
        </p:txBody>
      </p:sp>
      <p:sp>
        <p:nvSpPr>
          <p:cNvPr id="5" name="Title 4">
            <a:extLst>
              <a:ext uri="{FF2B5EF4-FFF2-40B4-BE49-F238E27FC236}">
                <a16:creationId xmlns:a16="http://schemas.microsoft.com/office/drawing/2014/main" id="{3DAFD9A0-02A2-4C46-83B6-2739F208FD01}"/>
              </a:ext>
            </a:extLst>
          </p:cNvPr>
          <p:cNvSpPr>
            <a:spLocks noGrp="1"/>
          </p:cNvSpPr>
          <p:nvPr>
            <p:ph type="title"/>
          </p:nvPr>
        </p:nvSpPr>
        <p:spPr/>
        <p:txBody>
          <a:bodyPr/>
          <a:lstStyle/>
          <a:p>
            <a:r>
              <a:rPr lang="en-US"/>
              <a:t>Smart Freight Technology</a:t>
            </a:r>
          </a:p>
        </p:txBody>
      </p:sp>
      <p:sp>
        <p:nvSpPr>
          <p:cNvPr id="6" name="Content Placeholder 5">
            <a:extLst>
              <a:ext uri="{FF2B5EF4-FFF2-40B4-BE49-F238E27FC236}">
                <a16:creationId xmlns:a16="http://schemas.microsoft.com/office/drawing/2014/main" id="{1BE90BBA-9FD7-4257-9605-12B7EDA9F672}"/>
              </a:ext>
            </a:extLst>
          </p:cNvPr>
          <p:cNvSpPr>
            <a:spLocks noGrp="1"/>
          </p:cNvSpPr>
          <p:nvPr>
            <p:ph idx="1"/>
          </p:nvPr>
        </p:nvSpPr>
        <p:spPr/>
        <p:txBody>
          <a:bodyPr/>
          <a:lstStyle/>
          <a:p>
            <a:r>
              <a:rPr lang="en-US" sz="3600"/>
              <a:t>Automated Driving Systems</a:t>
            </a:r>
          </a:p>
          <a:p>
            <a:r>
              <a:rPr lang="en-US" sz="3600"/>
              <a:t>Truck Platooning</a:t>
            </a:r>
          </a:p>
          <a:p>
            <a:r>
              <a:rPr lang="en-US" sz="3600"/>
              <a:t>Freight Advanced Traveler Information + Smart Parking (FRATIS+P)</a:t>
            </a:r>
          </a:p>
          <a:p>
            <a:r>
              <a:rPr lang="en-US" sz="3600"/>
              <a:t>Smart Mobility – DrayFLEX Trip</a:t>
            </a:r>
          </a:p>
          <a:p>
            <a:endParaRPr lang="en-US"/>
          </a:p>
          <a:p>
            <a:endParaRPr lang="en-US"/>
          </a:p>
          <a:p>
            <a:endParaRPr lang="en-US"/>
          </a:p>
          <a:p>
            <a:endParaRPr lang="en-US"/>
          </a:p>
        </p:txBody>
      </p:sp>
    </p:spTree>
    <p:extLst>
      <p:ext uri="{BB962C8B-B14F-4D97-AF65-F5344CB8AC3E}">
        <p14:creationId xmlns:p14="http://schemas.microsoft.com/office/powerpoint/2010/main" val="122749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178844-1560-43E4-9076-C90FCFD97238}"/>
              </a:ext>
            </a:extLst>
          </p:cNvPr>
          <p:cNvSpPr>
            <a:spLocks noGrp="1"/>
          </p:cNvSpPr>
          <p:nvPr>
            <p:ph type="sldNum" sz="quarter" idx="12"/>
          </p:nvPr>
        </p:nvSpPr>
        <p:spPr/>
        <p:txBody>
          <a:bodyPr/>
          <a:lstStyle/>
          <a:p>
            <a:fld id="{F9350424-C5F4-4F29-835B-C1B01CA1D5A6}" type="slidenum">
              <a:rPr lang="en-US" smtClean="0"/>
              <a:t>22</a:t>
            </a:fld>
            <a:endParaRPr lang="en-US"/>
          </a:p>
        </p:txBody>
      </p:sp>
      <p:sp>
        <p:nvSpPr>
          <p:cNvPr id="5" name="Title 4">
            <a:extLst>
              <a:ext uri="{FF2B5EF4-FFF2-40B4-BE49-F238E27FC236}">
                <a16:creationId xmlns:a16="http://schemas.microsoft.com/office/drawing/2014/main" id="{3DAFD9A0-02A2-4C46-83B6-2739F208FD01}"/>
              </a:ext>
            </a:extLst>
          </p:cNvPr>
          <p:cNvSpPr>
            <a:spLocks noGrp="1"/>
          </p:cNvSpPr>
          <p:nvPr>
            <p:ph type="title"/>
          </p:nvPr>
        </p:nvSpPr>
        <p:spPr/>
        <p:txBody>
          <a:bodyPr/>
          <a:lstStyle/>
          <a:p>
            <a:r>
              <a:rPr lang="en-US"/>
              <a:t>Smart Freight Technology Goals</a:t>
            </a:r>
          </a:p>
        </p:txBody>
      </p:sp>
      <p:sp>
        <p:nvSpPr>
          <p:cNvPr id="6" name="Content Placeholder 5">
            <a:extLst>
              <a:ext uri="{FF2B5EF4-FFF2-40B4-BE49-F238E27FC236}">
                <a16:creationId xmlns:a16="http://schemas.microsoft.com/office/drawing/2014/main" id="{1BE90BBA-9FD7-4257-9605-12B7EDA9F672}"/>
              </a:ext>
            </a:extLst>
          </p:cNvPr>
          <p:cNvSpPr>
            <a:spLocks noGrp="1"/>
          </p:cNvSpPr>
          <p:nvPr>
            <p:ph idx="1"/>
          </p:nvPr>
        </p:nvSpPr>
        <p:spPr/>
        <p:txBody>
          <a:bodyPr/>
          <a:lstStyle/>
          <a:p>
            <a:r>
              <a:rPr lang="en-US" dirty="0"/>
              <a:t>Improve freight travel times and traffic flow along freight-intensive city streets and interstates.</a:t>
            </a:r>
          </a:p>
          <a:p>
            <a:r>
              <a:rPr lang="en-US" dirty="0"/>
              <a:t>Enable improved logistics efficiencies by maximizing loaded moves for participating logistics companies.</a:t>
            </a:r>
          </a:p>
          <a:p>
            <a:r>
              <a:rPr lang="en-US" dirty="0"/>
              <a:t>Enable two-truck platoons for logistics companies to reduce fuel consumption and emissions.</a:t>
            </a:r>
          </a:p>
          <a:p>
            <a:endParaRPr lang="en-US" dirty="0"/>
          </a:p>
        </p:txBody>
      </p:sp>
    </p:spTree>
    <p:extLst>
      <p:ext uri="{BB962C8B-B14F-4D97-AF65-F5344CB8AC3E}">
        <p14:creationId xmlns:p14="http://schemas.microsoft.com/office/powerpoint/2010/main" val="2430255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1D4D-7E01-48BA-9A84-EC483CAAEE06}"/>
              </a:ext>
            </a:extLst>
          </p:cNvPr>
          <p:cNvSpPr>
            <a:spLocks noGrp="1"/>
          </p:cNvSpPr>
          <p:nvPr>
            <p:ph type="title"/>
          </p:nvPr>
        </p:nvSpPr>
        <p:spPr/>
        <p:txBody>
          <a:bodyPr/>
          <a:lstStyle/>
          <a:p>
            <a:r>
              <a:rPr lang="en-US">
                <a:latin typeface="Segoe UI Semibold"/>
                <a:cs typeface="Segoe UI Semibold"/>
              </a:rPr>
              <a:t>Automated Driving Systems</a:t>
            </a:r>
            <a:endParaRPr lang="en-US"/>
          </a:p>
        </p:txBody>
      </p:sp>
      <p:sp>
        <p:nvSpPr>
          <p:cNvPr id="6" name="Text Placeholder 5">
            <a:extLst>
              <a:ext uri="{FF2B5EF4-FFF2-40B4-BE49-F238E27FC236}">
                <a16:creationId xmlns:a16="http://schemas.microsoft.com/office/drawing/2014/main" id="{80D3CE35-99A3-40A0-BBC0-905349D70B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6886FD-114B-41CA-A380-252529AB2D21}"/>
              </a:ext>
            </a:extLst>
          </p:cNvPr>
          <p:cNvSpPr>
            <a:spLocks noGrp="1"/>
          </p:cNvSpPr>
          <p:nvPr>
            <p:ph type="sldNum" sz="quarter" idx="12"/>
          </p:nvPr>
        </p:nvSpPr>
        <p:spPr/>
        <p:txBody>
          <a:bodyPr/>
          <a:lstStyle/>
          <a:p>
            <a:fld id="{F9350424-C5F4-4F29-835B-C1B01CA1D5A6}" type="slidenum">
              <a:rPr lang="en-US" smtClean="0"/>
              <a:t>23</a:t>
            </a:fld>
            <a:endParaRPr lang="en-US"/>
          </a:p>
        </p:txBody>
      </p:sp>
    </p:spTree>
    <p:extLst>
      <p:ext uri="{BB962C8B-B14F-4D97-AF65-F5344CB8AC3E}">
        <p14:creationId xmlns:p14="http://schemas.microsoft.com/office/powerpoint/2010/main" val="262580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178844-1560-43E4-9076-C90FCFD97238}"/>
              </a:ext>
            </a:extLst>
          </p:cNvPr>
          <p:cNvSpPr>
            <a:spLocks noGrp="1"/>
          </p:cNvSpPr>
          <p:nvPr>
            <p:ph type="sldNum" sz="quarter" idx="12"/>
          </p:nvPr>
        </p:nvSpPr>
        <p:spPr/>
        <p:txBody>
          <a:bodyPr/>
          <a:lstStyle/>
          <a:p>
            <a:fld id="{F9350424-C5F4-4F29-835B-C1B01CA1D5A6}" type="slidenum">
              <a:rPr lang="en-US" smtClean="0"/>
              <a:t>24</a:t>
            </a:fld>
            <a:endParaRPr lang="en-US"/>
          </a:p>
        </p:txBody>
      </p:sp>
      <p:sp>
        <p:nvSpPr>
          <p:cNvPr id="5" name="Title 4">
            <a:extLst>
              <a:ext uri="{FF2B5EF4-FFF2-40B4-BE49-F238E27FC236}">
                <a16:creationId xmlns:a16="http://schemas.microsoft.com/office/drawing/2014/main" id="{3DAFD9A0-02A2-4C46-83B6-2739F208FD01}"/>
              </a:ext>
            </a:extLst>
          </p:cNvPr>
          <p:cNvSpPr>
            <a:spLocks noGrp="1"/>
          </p:cNvSpPr>
          <p:nvPr>
            <p:ph type="title"/>
          </p:nvPr>
        </p:nvSpPr>
        <p:spPr/>
        <p:txBody>
          <a:bodyPr/>
          <a:lstStyle/>
          <a:p>
            <a:r>
              <a:rPr lang="en-US"/>
              <a:t>ADS Program Goals</a:t>
            </a:r>
          </a:p>
        </p:txBody>
      </p:sp>
      <p:sp>
        <p:nvSpPr>
          <p:cNvPr id="6" name="Content Placeholder 5">
            <a:extLst>
              <a:ext uri="{FF2B5EF4-FFF2-40B4-BE49-F238E27FC236}">
                <a16:creationId xmlns:a16="http://schemas.microsoft.com/office/drawing/2014/main" id="{1BE90BBA-9FD7-4257-9605-12B7EDA9F672}"/>
              </a:ext>
            </a:extLst>
          </p:cNvPr>
          <p:cNvSpPr>
            <a:spLocks noGrp="1"/>
          </p:cNvSpPr>
          <p:nvPr>
            <p:ph idx="1"/>
          </p:nvPr>
        </p:nvSpPr>
        <p:spPr/>
        <p:txBody>
          <a:bodyPr>
            <a:normAutofit/>
          </a:bodyPr>
          <a:lstStyle/>
          <a:p>
            <a:r>
              <a:rPr lang="en-US" dirty="0"/>
              <a:t>Safety: Test the safe integration of ADS into the Nation’s on-road transportation system</a:t>
            </a:r>
          </a:p>
          <a:p>
            <a:r>
              <a:rPr lang="en-US" dirty="0"/>
              <a:t>Data for Safety Analysis and Rulemaking: Ensure significant data gathering and sharing of project data  with U.S. DOT and the public throughout the project in near real time, either by streaming or periodic batch  updates, and demonstrate significant commitment to leveraging the demonstration data and results in  innovative ways </a:t>
            </a:r>
          </a:p>
          <a:p>
            <a:r>
              <a:rPr lang="en-US" dirty="0"/>
              <a:t>Collaboration: Create collaborative environments that harness the collective expertise, ingenuity, and  knowledge of multiple stakeholders</a:t>
            </a:r>
          </a:p>
        </p:txBody>
      </p:sp>
    </p:spTree>
    <p:extLst>
      <p:ext uri="{BB962C8B-B14F-4D97-AF65-F5344CB8AC3E}">
        <p14:creationId xmlns:p14="http://schemas.microsoft.com/office/powerpoint/2010/main" val="604042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178844-1560-43E4-9076-C90FCFD97238}"/>
              </a:ext>
            </a:extLst>
          </p:cNvPr>
          <p:cNvSpPr>
            <a:spLocks noGrp="1"/>
          </p:cNvSpPr>
          <p:nvPr>
            <p:ph type="sldNum" sz="quarter" idx="12"/>
          </p:nvPr>
        </p:nvSpPr>
        <p:spPr/>
        <p:txBody>
          <a:bodyPr/>
          <a:lstStyle/>
          <a:p>
            <a:fld id="{F9350424-C5F4-4F29-835B-C1B01CA1D5A6}" type="slidenum">
              <a:rPr lang="en-US" smtClean="0"/>
              <a:t>25</a:t>
            </a:fld>
            <a:endParaRPr lang="en-US"/>
          </a:p>
        </p:txBody>
      </p:sp>
      <p:sp>
        <p:nvSpPr>
          <p:cNvPr id="5" name="Title 4">
            <a:extLst>
              <a:ext uri="{FF2B5EF4-FFF2-40B4-BE49-F238E27FC236}">
                <a16:creationId xmlns:a16="http://schemas.microsoft.com/office/drawing/2014/main" id="{3DAFD9A0-02A2-4C46-83B6-2739F208FD01}"/>
              </a:ext>
            </a:extLst>
          </p:cNvPr>
          <p:cNvSpPr>
            <a:spLocks noGrp="1"/>
          </p:cNvSpPr>
          <p:nvPr>
            <p:ph type="title"/>
          </p:nvPr>
        </p:nvSpPr>
        <p:spPr/>
        <p:txBody>
          <a:bodyPr/>
          <a:lstStyle/>
          <a:p>
            <a:r>
              <a:rPr lang="en-US"/>
              <a:t>Truck Automation ADS Grant Goals</a:t>
            </a:r>
          </a:p>
        </p:txBody>
      </p:sp>
      <p:sp>
        <p:nvSpPr>
          <p:cNvPr id="6" name="Content Placeholder 5">
            <a:extLst>
              <a:ext uri="{FF2B5EF4-FFF2-40B4-BE49-F238E27FC236}">
                <a16:creationId xmlns:a16="http://schemas.microsoft.com/office/drawing/2014/main" id="{1BE90BBA-9FD7-4257-9605-12B7EDA9F672}"/>
              </a:ext>
            </a:extLst>
          </p:cNvPr>
          <p:cNvSpPr>
            <a:spLocks noGrp="1"/>
          </p:cNvSpPr>
          <p:nvPr>
            <p:ph idx="1"/>
          </p:nvPr>
        </p:nvSpPr>
        <p:spPr/>
        <p:txBody>
          <a:bodyPr/>
          <a:lstStyle/>
          <a:p>
            <a:pPr>
              <a:buClr>
                <a:schemeClr val="accent1"/>
              </a:buClr>
            </a:pPr>
            <a:r>
              <a:rPr lang="en-US"/>
              <a:t>Enhanced road safety through development and deployment of Automated Driver Assistance (ADA) Systems.</a:t>
            </a:r>
          </a:p>
          <a:p>
            <a:r>
              <a:rPr lang="en-US"/>
              <a:t>Data gathering using real systems on public roads in real-world driving situations.</a:t>
            </a:r>
          </a:p>
          <a:p>
            <a:r>
              <a:rPr lang="en-US"/>
              <a:t>Eco-system development and collaboration.</a:t>
            </a:r>
          </a:p>
          <a:p>
            <a:r>
              <a:rPr lang="en-US"/>
              <a:t>Enabler of higher levels of automation and safety systems.</a:t>
            </a:r>
          </a:p>
        </p:txBody>
      </p:sp>
    </p:spTree>
    <p:extLst>
      <p:ext uri="{BB962C8B-B14F-4D97-AF65-F5344CB8AC3E}">
        <p14:creationId xmlns:p14="http://schemas.microsoft.com/office/powerpoint/2010/main" val="3093238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1D4D-7E01-48BA-9A84-EC483CAAEE06}"/>
              </a:ext>
            </a:extLst>
          </p:cNvPr>
          <p:cNvSpPr>
            <a:spLocks noGrp="1"/>
          </p:cNvSpPr>
          <p:nvPr>
            <p:ph type="title"/>
          </p:nvPr>
        </p:nvSpPr>
        <p:spPr/>
        <p:txBody>
          <a:bodyPr/>
          <a:lstStyle/>
          <a:p>
            <a:r>
              <a:rPr lang="en-US">
                <a:latin typeface="Segoe UI Semibold"/>
                <a:cs typeface="Segoe UI Semibold"/>
              </a:rPr>
              <a:t>Truck Platooning</a:t>
            </a:r>
            <a:endParaRPr lang="en-US"/>
          </a:p>
        </p:txBody>
      </p:sp>
      <p:sp>
        <p:nvSpPr>
          <p:cNvPr id="6" name="Text Placeholder 5">
            <a:extLst>
              <a:ext uri="{FF2B5EF4-FFF2-40B4-BE49-F238E27FC236}">
                <a16:creationId xmlns:a16="http://schemas.microsoft.com/office/drawing/2014/main" id="{80D3CE35-99A3-40A0-BBC0-905349D70B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6886FD-114B-41CA-A380-252529AB2D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50424-C5F4-4F29-835B-C1B01CA1D5A6}" type="slidenum">
              <a:rPr kumimoji="0" lang="en-US" sz="1200" b="0" i="0" u="none" strike="noStrike" kern="1200" cap="none" spc="0" normalizeH="0" baseline="0" noProof="0" smtClean="0">
                <a:ln>
                  <a:noFill/>
                </a:ln>
                <a:solidFill>
                  <a:srgbClr val="154562">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154562">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833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5513C5-9585-4F71-AF06-C720CDEEFF12}"/>
              </a:ext>
            </a:extLst>
          </p:cNvPr>
          <p:cNvSpPr>
            <a:spLocks noGrp="1"/>
          </p:cNvSpPr>
          <p:nvPr>
            <p:ph type="sldNum" sz="quarter" idx="12"/>
          </p:nvPr>
        </p:nvSpPr>
        <p:spPr/>
        <p:txBody>
          <a:bodyPr/>
          <a:lstStyle/>
          <a:p>
            <a:fld id="{F9350424-C5F4-4F29-835B-C1B01CA1D5A6}" type="slidenum">
              <a:rPr lang="en-US" smtClean="0"/>
              <a:t>27</a:t>
            </a:fld>
            <a:endParaRPr lang="en-US"/>
          </a:p>
        </p:txBody>
      </p:sp>
      <p:sp>
        <p:nvSpPr>
          <p:cNvPr id="3" name="Title 2">
            <a:extLst>
              <a:ext uri="{FF2B5EF4-FFF2-40B4-BE49-F238E27FC236}">
                <a16:creationId xmlns:a16="http://schemas.microsoft.com/office/drawing/2014/main" id="{3F182D3C-946A-4B49-973E-8037F8D95101}"/>
              </a:ext>
            </a:extLst>
          </p:cNvPr>
          <p:cNvSpPr>
            <a:spLocks noGrp="1"/>
          </p:cNvSpPr>
          <p:nvPr>
            <p:ph type="title"/>
          </p:nvPr>
        </p:nvSpPr>
        <p:spPr/>
        <p:txBody>
          <a:bodyPr/>
          <a:lstStyle/>
          <a:p>
            <a:r>
              <a:rPr lang="en-US"/>
              <a:t>Truck Platooning Concept</a:t>
            </a:r>
          </a:p>
        </p:txBody>
      </p:sp>
      <p:sp>
        <p:nvSpPr>
          <p:cNvPr id="5" name="Slide Number Placeholder 2">
            <a:extLst>
              <a:ext uri="{FF2B5EF4-FFF2-40B4-BE49-F238E27FC236}">
                <a16:creationId xmlns:a16="http://schemas.microsoft.com/office/drawing/2014/main" id="{7D30F64B-AE7B-480C-AD32-2FE24544C7E4}"/>
              </a:ext>
            </a:extLst>
          </p:cNvPr>
          <p:cNvSpPr txBox="1">
            <a:spLocks/>
          </p:cNvSpPr>
          <p:nvPr/>
        </p:nvSpPr>
        <p:spPr>
          <a:xfrm>
            <a:off x="1604010" y="7389628"/>
            <a:ext cx="586740" cy="25865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2EA444-5E48-4E00-B06F-080A44B933A0}" type="slidenum">
              <a:rPr lang="en-CA" smtClean="0"/>
              <a:pPr/>
              <a:t>27</a:t>
            </a:fld>
            <a:endParaRPr lang="en-CA"/>
          </a:p>
        </p:txBody>
      </p:sp>
      <p:sp>
        <p:nvSpPr>
          <p:cNvPr id="7" name="Text Placeholder 6">
            <a:extLst>
              <a:ext uri="{FF2B5EF4-FFF2-40B4-BE49-F238E27FC236}">
                <a16:creationId xmlns:a16="http://schemas.microsoft.com/office/drawing/2014/main" id="{89EBC9E2-BAF2-4B92-BF83-20A7945B6E46}"/>
              </a:ext>
            </a:extLst>
          </p:cNvPr>
          <p:cNvSpPr txBox="1">
            <a:spLocks/>
          </p:cNvSpPr>
          <p:nvPr/>
        </p:nvSpPr>
        <p:spPr>
          <a:xfrm>
            <a:off x="1122068" y="1778665"/>
            <a:ext cx="9988384" cy="4364475"/>
          </a:xfrm>
          <a:prstGeom prst="rect">
            <a:avLst/>
          </a:prstGeom>
        </p:spPr>
        <p:txBody>
          <a:bodyPr vert="horz" lIns="79978" tIns="39989" rIns="79978" bIns="39989" rtlCol="0">
            <a:normAutofit/>
          </a:bodyPr>
          <a:lstStyle>
            <a:lvl1pPr marL="413034" indent="-413034" algn="l" defTabSz="1652138" rtl="0" eaLnBrk="1" latinLnBrk="0" hangingPunct="1">
              <a:spcBef>
                <a:spcPct val="20000"/>
              </a:spcBef>
              <a:buClr>
                <a:schemeClr val="accent5">
                  <a:lumMod val="75000"/>
                </a:schemeClr>
              </a:buClr>
              <a:buFontTx/>
              <a:buBlip>
                <a:blip r:embed="rId2"/>
              </a:buBlip>
              <a:defRPr sz="4300" b="0" kern="1200" baseline="0">
                <a:solidFill>
                  <a:schemeClr val="tx1"/>
                </a:solidFill>
                <a:latin typeface="Arial" panose="020B0604020202020204" pitchFamily="34" charset="0"/>
                <a:ea typeface="+mn-ea"/>
                <a:cs typeface="Arial" panose="020B0604020202020204" pitchFamily="34" charset="0"/>
              </a:defRPr>
            </a:lvl1pPr>
            <a:lvl2pPr marL="1239103" indent="-413034" algn="l" defTabSz="1652138" rtl="0" eaLnBrk="1" latinLnBrk="0" hangingPunct="1">
              <a:spcBef>
                <a:spcPct val="20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959046" indent="-306908" algn="l" defTabSz="1652138" rtl="0" eaLnBrk="1" latinLnBrk="0" hangingPunct="1">
              <a:spcBef>
                <a:spcPct val="20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2787983" indent="-309776" algn="l" defTabSz="1652138" rtl="0" eaLnBrk="1" latinLnBrk="0" hangingPunct="1">
              <a:spcBef>
                <a:spcPct val="20000"/>
              </a:spcBef>
              <a:buFont typeface="Arial" panose="020B0604020202020204" pitchFamily="34" charset="0"/>
              <a:buChar char="-"/>
              <a:defRPr sz="3300" kern="1200">
                <a:solidFill>
                  <a:schemeClr val="tx1"/>
                </a:solidFill>
                <a:latin typeface="Arial" panose="020B0604020202020204" pitchFamily="34" charset="0"/>
                <a:ea typeface="+mn-ea"/>
                <a:cs typeface="Arial" panose="020B0604020202020204" pitchFamily="34" charset="0"/>
              </a:defRPr>
            </a:lvl4pPr>
            <a:lvl5pPr marL="3611184" indent="-306908" algn="l" defTabSz="1652138" rtl="0" eaLnBrk="1" latinLnBrk="0" hangingPunct="1">
              <a:spcBef>
                <a:spcPct val="20000"/>
              </a:spcBef>
              <a:buFont typeface="Arial" panose="020B0604020202020204" pitchFamily="34" charset="0"/>
              <a:buChar char="-"/>
              <a:defRPr sz="2900" kern="1200">
                <a:solidFill>
                  <a:schemeClr val="tx1"/>
                </a:solidFill>
                <a:latin typeface="Arial" panose="020B0604020202020204" pitchFamily="34" charset="0"/>
                <a:ea typeface="+mn-ea"/>
                <a:cs typeface="Arial" panose="020B0604020202020204" pitchFamily="34" charset="0"/>
              </a:defRPr>
            </a:lvl5pPr>
            <a:lvl6pPr marL="4543379" indent="-413034" algn="l" defTabSz="16521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69448" indent="-413034" algn="l" defTabSz="16521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95517" indent="-413034" algn="l" defTabSz="16521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7021586" indent="-413034" algn="l" defTabSz="16521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a:spcBef>
                <a:spcPts val="581"/>
              </a:spcBef>
              <a:buClr>
                <a:schemeClr val="tx2"/>
              </a:buClr>
              <a:buFont typeface="Arial" panose="020B0604020202020204" pitchFamily="34" charset="0"/>
              <a:buChar char="•"/>
            </a:pPr>
            <a:r>
              <a:rPr lang="en-US" sz="2400"/>
              <a:t>As vehicles approach, they influence the flow-field around each other</a:t>
            </a:r>
          </a:p>
        </p:txBody>
      </p:sp>
      <p:pic>
        <p:nvPicPr>
          <p:cNvPr id="8" name="Picture 4" descr="E:\Documents\Projects\A1-009253\Schematics\ShortGapPerspective1_FIXED_resize.JPG">
            <a:extLst>
              <a:ext uri="{FF2B5EF4-FFF2-40B4-BE49-F238E27FC236}">
                <a16:creationId xmlns:a16="http://schemas.microsoft.com/office/drawing/2014/main" id="{A35D4746-7EA1-43C9-913E-152E1CB493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812" t="30243" r="7066" b="26149"/>
          <a:stretch/>
        </p:blipFill>
        <p:spPr bwMode="auto">
          <a:xfrm rot="120000">
            <a:off x="2864066" y="3807133"/>
            <a:ext cx="6410378" cy="21214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5166958-DFB9-4687-B35E-DC03BA9A7714}"/>
              </a:ext>
            </a:extLst>
          </p:cNvPr>
          <p:cNvSpPr txBox="1"/>
          <p:nvPr/>
        </p:nvSpPr>
        <p:spPr>
          <a:xfrm>
            <a:off x="3365868" y="4955473"/>
            <a:ext cx="984036" cy="509627"/>
          </a:xfrm>
          <a:prstGeom prst="rect">
            <a:avLst/>
          </a:prstGeom>
          <a:noFill/>
        </p:spPr>
        <p:txBody>
          <a:bodyPr wrap="square" rtlCol="0">
            <a:spAutoFit/>
          </a:bodyPr>
          <a:lstStyle/>
          <a:p>
            <a:pPr algn="ctr"/>
            <a:r>
              <a:rPr lang="en-US" sz="1356"/>
              <a:t>Separation</a:t>
            </a:r>
          </a:p>
          <a:p>
            <a:pPr algn="ctr"/>
            <a:r>
              <a:rPr lang="en-US" sz="1356"/>
              <a:t>Distance</a:t>
            </a:r>
            <a:endParaRPr lang="en-CA" sz="1356"/>
          </a:p>
        </p:txBody>
      </p:sp>
      <p:sp>
        <p:nvSpPr>
          <p:cNvPr id="10" name="TextBox 9">
            <a:extLst>
              <a:ext uri="{FF2B5EF4-FFF2-40B4-BE49-F238E27FC236}">
                <a16:creationId xmlns:a16="http://schemas.microsoft.com/office/drawing/2014/main" id="{A6543694-0C6D-4437-8AF5-650C3F4D9447}"/>
              </a:ext>
            </a:extLst>
          </p:cNvPr>
          <p:cNvSpPr txBox="1"/>
          <p:nvPr/>
        </p:nvSpPr>
        <p:spPr>
          <a:xfrm>
            <a:off x="6160075" y="5655270"/>
            <a:ext cx="999812" cy="509627"/>
          </a:xfrm>
          <a:prstGeom prst="rect">
            <a:avLst/>
          </a:prstGeom>
          <a:noFill/>
        </p:spPr>
        <p:txBody>
          <a:bodyPr wrap="square" rtlCol="0">
            <a:spAutoFit/>
          </a:bodyPr>
          <a:lstStyle/>
          <a:p>
            <a:pPr algn="ctr"/>
            <a:r>
              <a:rPr lang="en-US" sz="1356"/>
              <a:t>Lead Vehicle</a:t>
            </a:r>
            <a:endParaRPr lang="en-CA" sz="1356"/>
          </a:p>
        </p:txBody>
      </p:sp>
      <p:sp>
        <p:nvSpPr>
          <p:cNvPr id="11" name="TextBox 10">
            <a:extLst>
              <a:ext uri="{FF2B5EF4-FFF2-40B4-BE49-F238E27FC236}">
                <a16:creationId xmlns:a16="http://schemas.microsoft.com/office/drawing/2014/main" id="{192538D6-E1BC-4CC7-8144-C0215DB2D105}"/>
              </a:ext>
            </a:extLst>
          </p:cNvPr>
          <p:cNvSpPr txBox="1"/>
          <p:nvPr/>
        </p:nvSpPr>
        <p:spPr>
          <a:xfrm>
            <a:off x="2126271" y="4559312"/>
            <a:ext cx="1516186" cy="300980"/>
          </a:xfrm>
          <a:prstGeom prst="rect">
            <a:avLst/>
          </a:prstGeom>
          <a:noFill/>
        </p:spPr>
        <p:txBody>
          <a:bodyPr wrap="square" rtlCol="0">
            <a:spAutoFit/>
          </a:bodyPr>
          <a:lstStyle/>
          <a:p>
            <a:pPr algn="ctr"/>
            <a:r>
              <a:rPr lang="en-US" sz="1356"/>
              <a:t>Trailing Vehicle</a:t>
            </a:r>
            <a:endParaRPr lang="en-CA" sz="1356"/>
          </a:p>
        </p:txBody>
      </p:sp>
      <p:sp>
        <p:nvSpPr>
          <p:cNvPr id="12" name="Freeform 13">
            <a:extLst>
              <a:ext uri="{FF2B5EF4-FFF2-40B4-BE49-F238E27FC236}">
                <a16:creationId xmlns:a16="http://schemas.microsoft.com/office/drawing/2014/main" id="{78312F25-5C15-4EF2-AE87-F8E68C679047}"/>
              </a:ext>
            </a:extLst>
          </p:cNvPr>
          <p:cNvSpPr/>
          <p:nvPr/>
        </p:nvSpPr>
        <p:spPr>
          <a:xfrm>
            <a:off x="3806555" y="3584378"/>
            <a:ext cx="2114085" cy="618035"/>
          </a:xfrm>
          <a:custGeom>
            <a:avLst/>
            <a:gdLst>
              <a:gd name="connsiteX0" fmla="*/ 0 w 2151721"/>
              <a:gd name="connsiteY0" fmla="*/ 0 h 1210962"/>
              <a:gd name="connsiteX1" fmla="*/ 708454 w 2151721"/>
              <a:gd name="connsiteY1" fmla="*/ 321276 h 1210962"/>
              <a:gd name="connsiteX2" fmla="*/ 947351 w 2151721"/>
              <a:gd name="connsiteY2" fmla="*/ 543697 h 1210962"/>
              <a:gd name="connsiteX3" fmla="*/ 1103870 w 2151721"/>
              <a:gd name="connsiteY3" fmla="*/ 667265 h 1210962"/>
              <a:gd name="connsiteX4" fmla="*/ 1375719 w 2151721"/>
              <a:gd name="connsiteY4" fmla="*/ 716692 h 1210962"/>
              <a:gd name="connsiteX5" fmla="*/ 1474573 w 2151721"/>
              <a:gd name="connsiteY5" fmla="*/ 840260 h 1210962"/>
              <a:gd name="connsiteX6" fmla="*/ 1771135 w 2151721"/>
              <a:gd name="connsiteY6" fmla="*/ 930876 h 1210962"/>
              <a:gd name="connsiteX7" fmla="*/ 1812324 w 2151721"/>
              <a:gd name="connsiteY7" fmla="*/ 1070919 h 1210962"/>
              <a:gd name="connsiteX8" fmla="*/ 2100649 w 2151721"/>
              <a:gd name="connsiteY8" fmla="*/ 1169773 h 1210962"/>
              <a:gd name="connsiteX9" fmla="*/ 2150076 w 2151721"/>
              <a:gd name="connsiteY9" fmla="*/ 1210962 h 121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1721" h="1210962">
                <a:moveTo>
                  <a:pt x="0" y="0"/>
                </a:moveTo>
                <a:cubicBezTo>
                  <a:pt x="275281" y="115330"/>
                  <a:pt x="550562" y="230660"/>
                  <a:pt x="708454" y="321276"/>
                </a:cubicBezTo>
                <a:cubicBezTo>
                  <a:pt x="866346" y="411892"/>
                  <a:pt x="881448" y="486032"/>
                  <a:pt x="947351" y="543697"/>
                </a:cubicBezTo>
                <a:cubicBezTo>
                  <a:pt x="1013254" y="601362"/>
                  <a:pt x="1032475" y="638433"/>
                  <a:pt x="1103870" y="667265"/>
                </a:cubicBezTo>
                <a:cubicBezTo>
                  <a:pt x="1175265" y="696097"/>
                  <a:pt x="1313935" y="687860"/>
                  <a:pt x="1375719" y="716692"/>
                </a:cubicBezTo>
                <a:cubicBezTo>
                  <a:pt x="1437503" y="745525"/>
                  <a:pt x="1408670" y="804563"/>
                  <a:pt x="1474573" y="840260"/>
                </a:cubicBezTo>
                <a:cubicBezTo>
                  <a:pt x="1540476" y="875957"/>
                  <a:pt x="1714843" y="892433"/>
                  <a:pt x="1771135" y="930876"/>
                </a:cubicBezTo>
                <a:cubicBezTo>
                  <a:pt x="1827427" y="969319"/>
                  <a:pt x="1757405" y="1031103"/>
                  <a:pt x="1812324" y="1070919"/>
                </a:cubicBezTo>
                <a:cubicBezTo>
                  <a:pt x="1867243" y="1110735"/>
                  <a:pt x="2044357" y="1146433"/>
                  <a:pt x="2100649" y="1169773"/>
                </a:cubicBezTo>
                <a:cubicBezTo>
                  <a:pt x="2156941" y="1193113"/>
                  <a:pt x="2153508" y="1202037"/>
                  <a:pt x="2150076" y="1210962"/>
                </a:cubicBezTo>
              </a:path>
            </a:pathLst>
          </a:custGeom>
          <a:noFill/>
          <a:ln w="381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24"/>
          </a:p>
        </p:txBody>
      </p:sp>
      <p:sp>
        <p:nvSpPr>
          <p:cNvPr id="13" name="Freeform 14">
            <a:extLst>
              <a:ext uri="{FF2B5EF4-FFF2-40B4-BE49-F238E27FC236}">
                <a16:creationId xmlns:a16="http://schemas.microsoft.com/office/drawing/2014/main" id="{AA3DA83E-9D69-4CD0-B73B-331942E21051}"/>
              </a:ext>
            </a:extLst>
          </p:cNvPr>
          <p:cNvSpPr/>
          <p:nvPr/>
        </p:nvSpPr>
        <p:spPr>
          <a:xfrm>
            <a:off x="2842119" y="3955397"/>
            <a:ext cx="2667943" cy="458681"/>
          </a:xfrm>
          <a:custGeom>
            <a:avLst/>
            <a:gdLst>
              <a:gd name="connsiteX0" fmla="*/ 3080951 w 3080951"/>
              <a:gd name="connsiteY0" fmla="*/ 832022 h 832022"/>
              <a:gd name="connsiteX1" fmla="*/ 2669059 w 3080951"/>
              <a:gd name="connsiteY1" fmla="*/ 716692 h 832022"/>
              <a:gd name="connsiteX2" fmla="*/ 2438400 w 3080951"/>
              <a:gd name="connsiteY2" fmla="*/ 716692 h 832022"/>
              <a:gd name="connsiteX3" fmla="*/ 2191265 w 3080951"/>
              <a:gd name="connsiteY3" fmla="*/ 576649 h 832022"/>
              <a:gd name="connsiteX4" fmla="*/ 1968843 w 3080951"/>
              <a:gd name="connsiteY4" fmla="*/ 568411 h 832022"/>
              <a:gd name="connsiteX5" fmla="*/ 1598140 w 3080951"/>
              <a:gd name="connsiteY5" fmla="*/ 444843 h 832022"/>
              <a:gd name="connsiteX6" fmla="*/ 1194486 w 3080951"/>
              <a:gd name="connsiteY6" fmla="*/ 420130 h 832022"/>
              <a:gd name="connsiteX7" fmla="*/ 848497 w 3080951"/>
              <a:gd name="connsiteY7" fmla="*/ 247135 h 832022"/>
              <a:gd name="connsiteX8" fmla="*/ 543697 w 3080951"/>
              <a:gd name="connsiteY8" fmla="*/ 197708 h 832022"/>
              <a:gd name="connsiteX9" fmla="*/ 0 w 3080951"/>
              <a:gd name="connsiteY9" fmla="*/ 0 h 83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0951" h="832022">
                <a:moveTo>
                  <a:pt x="3080951" y="832022"/>
                </a:moveTo>
                <a:cubicBezTo>
                  <a:pt x="2928551" y="783968"/>
                  <a:pt x="2776151" y="735914"/>
                  <a:pt x="2669059" y="716692"/>
                </a:cubicBezTo>
                <a:cubicBezTo>
                  <a:pt x="2561967" y="697470"/>
                  <a:pt x="2518032" y="740032"/>
                  <a:pt x="2438400" y="716692"/>
                </a:cubicBezTo>
                <a:cubicBezTo>
                  <a:pt x="2358768" y="693352"/>
                  <a:pt x="2269524" y="601362"/>
                  <a:pt x="2191265" y="576649"/>
                </a:cubicBezTo>
                <a:cubicBezTo>
                  <a:pt x="2113005" y="551935"/>
                  <a:pt x="2067697" y="590379"/>
                  <a:pt x="1968843" y="568411"/>
                </a:cubicBezTo>
                <a:cubicBezTo>
                  <a:pt x="1869989" y="546443"/>
                  <a:pt x="1727199" y="469556"/>
                  <a:pt x="1598140" y="444843"/>
                </a:cubicBezTo>
                <a:cubicBezTo>
                  <a:pt x="1469081" y="420130"/>
                  <a:pt x="1319426" y="453081"/>
                  <a:pt x="1194486" y="420130"/>
                </a:cubicBezTo>
                <a:cubicBezTo>
                  <a:pt x="1069546" y="387179"/>
                  <a:pt x="956962" y="284205"/>
                  <a:pt x="848497" y="247135"/>
                </a:cubicBezTo>
                <a:cubicBezTo>
                  <a:pt x="740032" y="210065"/>
                  <a:pt x="685113" y="238897"/>
                  <a:pt x="543697" y="197708"/>
                </a:cubicBezTo>
                <a:cubicBezTo>
                  <a:pt x="402281" y="156519"/>
                  <a:pt x="201140" y="78259"/>
                  <a:pt x="0" y="0"/>
                </a:cubicBezTo>
              </a:path>
            </a:pathLst>
          </a:custGeom>
          <a:noFill/>
          <a:ln w="381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24"/>
          </a:p>
        </p:txBody>
      </p:sp>
      <p:sp>
        <p:nvSpPr>
          <p:cNvPr id="14" name="Freeform 15">
            <a:extLst>
              <a:ext uri="{FF2B5EF4-FFF2-40B4-BE49-F238E27FC236}">
                <a16:creationId xmlns:a16="http://schemas.microsoft.com/office/drawing/2014/main" id="{DDB32BE3-BEF5-4DFE-9A7D-17ACA40B8B1B}"/>
              </a:ext>
            </a:extLst>
          </p:cNvPr>
          <p:cNvSpPr/>
          <p:nvPr/>
        </p:nvSpPr>
        <p:spPr>
          <a:xfrm>
            <a:off x="2867998" y="4240654"/>
            <a:ext cx="2667943" cy="458681"/>
          </a:xfrm>
          <a:custGeom>
            <a:avLst/>
            <a:gdLst>
              <a:gd name="connsiteX0" fmla="*/ 3080951 w 3080951"/>
              <a:gd name="connsiteY0" fmla="*/ 832022 h 832022"/>
              <a:gd name="connsiteX1" fmla="*/ 2669059 w 3080951"/>
              <a:gd name="connsiteY1" fmla="*/ 716692 h 832022"/>
              <a:gd name="connsiteX2" fmla="*/ 2438400 w 3080951"/>
              <a:gd name="connsiteY2" fmla="*/ 716692 h 832022"/>
              <a:gd name="connsiteX3" fmla="*/ 2191265 w 3080951"/>
              <a:gd name="connsiteY3" fmla="*/ 576649 h 832022"/>
              <a:gd name="connsiteX4" fmla="*/ 1968843 w 3080951"/>
              <a:gd name="connsiteY4" fmla="*/ 568411 h 832022"/>
              <a:gd name="connsiteX5" fmla="*/ 1598140 w 3080951"/>
              <a:gd name="connsiteY5" fmla="*/ 444843 h 832022"/>
              <a:gd name="connsiteX6" fmla="*/ 1194486 w 3080951"/>
              <a:gd name="connsiteY6" fmla="*/ 420130 h 832022"/>
              <a:gd name="connsiteX7" fmla="*/ 848497 w 3080951"/>
              <a:gd name="connsiteY7" fmla="*/ 247135 h 832022"/>
              <a:gd name="connsiteX8" fmla="*/ 543697 w 3080951"/>
              <a:gd name="connsiteY8" fmla="*/ 197708 h 832022"/>
              <a:gd name="connsiteX9" fmla="*/ 0 w 3080951"/>
              <a:gd name="connsiteY9" fmla="*/ 0 h 83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0951" h="832022">
                <a:moveTo>
                  <a:pt x="3080951" y="832022"/>
                </a:moveTo>
                <a:cubicBezTo>
                  <a:pt x="2928551" y="783968"/>
                  <a:pt x="2776151" y="735914"/>
                  <a:pt x="2669059" y="716692"/>
                </a:cubicBezTo>
                <a:cubicBezTo>
                  <a:pt x="2561967" y="697470"/>
                  <a:pt x="2518032" y="740032"/>
                  <a:pt x="2438400" y="716692"/>
                </a:cubicBezTo>
                <a:cubicBezTo>
                  <a:pt x="2358768" y="693352"/>
                  <a:pt x="2269524" y="601362"/>
                  <a:pt x="2191265" y="576649"/>
                </a:cubicBezTo>
                <a:cubicBezTo>
                  <a:pt x="2113005" y="551935"/>
                  <a:pt x="2067697" y="590379"/>
                  <a:pt x="1968843" y="568411"/>
                </a:cubicBezTo>
                <a:cubicBezTo>
                  <a:pt x="1869989" y="546443"/>
                  <a:pt x="1727199" y="469556"/>
                  <a:pt x="1598140" y="444843"/>
                </a:cubicBezTo>
                <a:cubicBezTo>
                  <a:pt x="1469081" y="420130"/>
                  <a:pt x="1319426" y="453081"/>
                  <a:pt x="1194486" y="420130"/>
                </a:cubicBezTo>
                <a:cubicBezTo>
                  <a:pt x="1069546" y="387179"/>
                  <a:pt x="956962" y="284205"/>
                  <a:pt x="848497" y="247135"/>
                </a:cubicBezTo>
                <a:cubicBezTo>
                  <a:pt x="740032" y="210065"/>
                  <a:pt x="685113" y="238897"/>
                  <a:pt x="543697" y="197708"/>
                </a:cubicBezTo>
                <a:cubicBezTo>
                  <a:pt x="402281" y="156519"/>
                  <a:pt x="201140" y="78259"/>
                  <a:pt x="0" y="0"/>
                </a:cubicBezTo>
              </a:path>
            </a:pathLst>
          </a:custGeom>
          <a:noFill/>
          <a:ln w="381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24"/>
          </a:p>
        </p:txBody>
      </p:sp>
      <p:sp>
        <p:nvSpPr>
          <p:cNvPr id="15" name="Freeform 16">
            <a:extLst>
              <a:ext uri="{FF2B5EF4-FFF2-40B4-BE49-F238E27FC236}">
                <a16:creationId xmlns:a16="http://schemas.microsoft.com/office/drawing/2014/main" id="{86AFB5DB-3FE5-4ED0-BC24-B47BAED7BE25}"/>
              </a:ext>
            </a:extLst>
          </p:cNvPr>
          <p:cNvSpPr/>
          <p:nvPr/>
        </p:nvSpPr>
        <p:spPr>
          <a:xfrm>
            <a:off x="4443607" y="4119857"/>
            <a:ext cx="275172" cy="835616"/>
          </a:xfrm>
          <a:custGeom>
            <a:avLst/>
            <a:gdLst>
              <a:gd name="connsiteX0" fmla="*/ 131805 w 286833"/>
              <a:gd name="connsiteY0" fmla="*/ 0 h 757881"/>
              <a:gd name="connsiteX1" fmla="*/ 263611 w 286833"/>
              <a:gd name="connsiteY1" fmla="*/ 205946 h 757881"/>
              <a:gd name="connsiteX2" fmla="*/ 280086 w 286833"/>
              <a:gd name="connsiteY2" fmla="*/ 444843 h 757881"/>
              <a:gd name="connsiteX3" fmla="*/ 189470 w 286833"/>
              <a:gd name="connsiteY3" fmla="*/ 659027 h 757881"/>
              <a:gd name="connsiteX4" fmla="*/ 0 w 286833"/>
              <a:gd name="connsiteY4" fmla="*/ 757881 h 757881"/>
              <a:gd name="connsiteX5" fmla="*/ 0 w 286833"/>
              <a:gd name="connsiteY5" fmla="*/ 757881 h 7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833" h="757881">
                <a:moveTo>
                  <a:pt x="131805" y="0"/>
                </a:moveTo>
                <a:cubicBezTo>
                  <a:pt x="185351" y="65902"/>
                  <a:pt x="238897" y="131805"/>
                  <a:pt x="263611" y="205946"/>
                </a:cubicBezTo>
                <a:cubicBezTo>
                  <a:pt x="288325" y="280087"/>
                  <a:pt x="292443" y="369330"/>
                  <a:pt x="280086" y="444843"/>
                </a:cubicBezTo>
                <a:cubicBezTo>
                  <a:pt x="267729" y="520357"/>
                  <a:pt x="236151" y="606854"/>
                  <a:pt x="189470" y="659027"/>
                </a:cubicBezTo>
                <a:cubicBezTo>
                  <a:pt x="142789" y="711200"/>
                  <a:pt x="0" y="757881"/>
                  <a:pt x="0" y="757881"/>
                </a:cubicBezTo>
                <a:lnTo>
                  <a:pt x="0" y="757881"/>
                </a:lnTo>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24"/>
          </a:p>
        </p:txBody>
      </p:sp>
      <p:sp>
        <p:nvSpPr>
          <p:cNvPr id="16" name="Freeform 17">
            <a:extLst>
              <a:ext uri="{FF2B5EF4-FFF2-40B4-BE49-F238E27FC236}">
                <a16:creationId xmlns:a16="http://schemas.microsoft.com/office/drawing/2014/main" id="{5E040D62-4793-4B38-91E7-14BD14FC40B7}"/>
              </a:ext>
            </a:extLst>
          </p:cNvPr>
          <p:cNvSpPr/>
          <p:nvPr/>
        </p:nvSpPr>
        <p:spPr>
          <a:xfrm>
            <a:off x="4588426" y="4029028"/>
            <a:ext cx="275172" cy="1017272"/>
          </a:xfrm>
          <a:custGeom>
            <a:avLst/>
            <a:gdLst>
              <a:gd name="connsiteX0" fmla="*/ 131805 w 286833"/>
              <a:gd name="connsiteY0" fmla="*/ 0 h 757881"/>
              <a:gd name="connsiteX1" fmla="*/ 263611 w 286833"/>
              <a:gd name="connsiteY1" fmla="*/ 205946 h 757881"/>
              <a:gd name="connsiteX2" fmla="*/ 280086 w 286833"/>
              <a:gd name="connsiteY2" fmla="*/ 444843 h 757881"/>
              <a:gd name="connsiteX3" fmla="*/ 189470 w 286833"/>
              <a:gd name="connsiteY3" fmla="*/ 659027 h 757881"/>
              <a:gd name="connsiteX4" fmla="*/ 0 w 286833"/>
              <a:gd name="connsiteY4" fmla="*/ 757881 h 757881"/>
              <a:gd name="connsiteX5" fmla="*/ 0 w 286833"/>
              <a:gd name="connsiteY5" fmla="*/ 757881 h 7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833" h="757881">
                <a:moveTo>
                  <a:pt x="131805" y="0"/>
                </a:moveTo>
                <a:cubicBezTo>
                  <a:pt x="185351" y="65902"/>
                  <a:pt x="238897" y="131805"/>
                  <a:pt x="263611" y="205946"/>
                </a:cubicBezTo>
                <a:cubicBezTo>
                  <a:pt x="288325" y="280087"/>
                  <a:pt x="292443" y="369330"/>
                  <a:pt x="280086" y="444843"/>
                </a:cubicBezTo>
                <a:cubicBezTo>
                  <a:pt x="267729" y="520357"/>
                  <a:pt x="236151" y="606854"/>
                  <a:pt x="189470" y="659027"/>
                </a:cubicBezTo>
                <a:cubicBezTo>
                  <a:pt x="142789" y="711200"/>
                  <a:pt x="0" y="757881"/>
                  <a:pt x="0" y="757881"/>
                </a:cubicBezTo>
                <a:lnTo>
                  <a:pt x="0" y="757881"/>
                </a:lnTo>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24"/>
          </a:p>
        </p:txBody>
      </p:sp>
      <p:sp>
        <p:nvSpPr>
          <p:cNvPr id="17" name="Freeform 18">
            <a:extLst>
              <a:ext uri="{FF2B5EF4-FFF2-40B4-BE49-F238E27FC236}">
                <a16:creationId xmlns:a16="http://schemas.microsoft.com/office/drawing/2014/main" id="{3D4E7DA8-34E0-4A25-87F8-42CEA64B2B37}"/>
              </a:ext>
            </a:extLst>
          </p:cNvPr>
          <p:cNvSpPr/>
          <p:nvPr/>
        </p:nvSpPr>
        <p:spPr>
          <a:xfrm>
            <a:off x="4758350" y="3899482"/>
            <a:ext cx="275172" cy="1319662"/>
          </a:xfrm>
          <a:custGeom>
            <a:avLst/>
            <a:gdLst>
              <a:gd name="connsiteX0" fmla="*/ 131805 w 286833"/>
              <a:gd name="connsiteY0" fmla="*/ 0 h 757881"/>
              <a:gd name="connsiteX1" fmla="*/ 263611 w 286833"/>
              <a:gd name="connsiteY1" fmla="*/ 205946 h 757881"/>
              <a:gd name="connsiteX2" fmla="*/ 280086 w 286833"/>
              <a:gd name="connsiteY2" fmla="*/ 444843 h 757881"/>
              <a:gd name="connsiteX3" fmla="*/ 189470 w 286833"/>
              <a:gd name="connsiteY3" fmla="*/ 659027 h 757881"/>
              <a:gd name="connsiteX4" fmla="*/ 0 w 286833"/>
              <a:gd name="connsiteY4" fmla="*/ 757881 h 757881"/>
              <a:gd name="connsiteX5" fmla="*/ 0 w 286833"/>
              <a:gd name="connsiteY5" fmla="*/ 757881 h 7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833" h="757881">
                <a:moveTo>
                  <a:pt x="131805" y="0"/>
                </a:moveTo>
                <a:cubicBezTo>
                  <a:pt x="185351" y="65902"/>
                  <a:pt x="238897" y="131805"/>
                  <a:pt x="263611" y="205946"/>
                </a:cubicBezTo>
                <a:cubicBezTo>
                  <a:pt x="288325" y="280087"/>
                  <a:pt x="292443" y="369330"/>
                  <a:pt x="280086" y="444843"/>
                </a:cubicBezTo>
                <a:cubicBezTo>
                  <a:pt x="267729" y="520357"/>
                  <a:pt x="236151" y="606854"/>
                  <a:pt x="189470" y="659027"/>
                </a:cubicBezTo>
                <a:cubicBezTo>
                  <a:pt x="142789" y="711200"/>
                  <a:pt x="0" y="757881"/>
                  <a:pt x="0" y="757881"/>
                </a:cubicBezTo>
                <a:lnTo>
                  <a:pt x="0" y="757881"/>
                </a:lnTo>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324"/>
          </a:p>
        </p:txBody>
      </p:sp>
      <p:cxnSp>
        <p:nvCxnSpPr>
          <p:cNvPr id="18" name="Straight Connector 17">
            <a:extLst>
              <a:ext uri="{FF2B5EF4-FFF2-40B4-BE49-F238E27FC236}">
                <a16:creationId xmlns:a16="http://schemas.microsoft.com/office/drawing/2014/main" id="{86B43C1A-121D-4029-A97F-F756DA556315}"/>
              </a:ext>
            </a:extLst>
          </p:cNvPr>
          <p:cNvCxnSpPr/>
          <p:nvPr/>
        </p:nvCxnSpPr>
        <p:spPr>
          <a:xfrm flipH="1">
            <a:off x="4389475" y="5046300"/>
            <a:ext cx="700862" cy="71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019F045-1EDA-4CB1-9F1E-6FDB515D42EF}"/>
              </a:ext>
            </a:extLst>
          </p:cNvPr>
          <p:cNvCxnSpPr/>
          <p:nvPr/>
        </p:nvCxnSpPr>
        <p:spPr>
          <a:xfrm flipH="1">
            <a:off x="3577951" y="4776954"/>
            <a:ext cx="669287" cy="356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868E44A-8615-4A48-B5BB-3189E67C7A36}"/>
              </a:ext>
            </a:extLst>
          </p:cNvPr>
          <p:cNvCxnSpPr/>
          <p:nvPr/>
        </p:nvCxnSpPr>
        <p:spPr>
          <a:xfrm>
            <a:off x="3725501" y="4812597"/>
            <a:ext cx="862926" cy="269346"/>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801B2BD-D7F1-4624-9D00-FCB9B6A8045F}"/>
              </a:ext>
            </a:extLst>
          </p:cNvPr>
          <p:cNvSpPr txBox="1"/>
          <p:nvPr/>
        </p:nvSpPr>
        <p:spPr>
          <a:xfrm>
            <a:off x="5422325" y="3051050"/>
            <a:ext cx="3584031" cy="896977"/>
          </a:xfrm>
          <a:prstGeom prst="rect">
            <a:avLst/>
          </a:prstGeom>
          <a:noFill/>
        </p:spPr>
        <p:txBody>
          <a:bodyPr wrap="square" rtlCol="0">
            <a:spAutoFit/>
          </a:bodyPr>
          <a:lstStyle/>
          <a:p>
            <a:pPr algn="ctr"/>
            <a:r>
              <a:rPr lang="en-US" sz="1743">
                <a:solidFill>
                  <a:srgbClr val="C00000"/>
                </a:solidFill>
              </a:rPr>
              <a:t>High-pressure zone in front of trailing vehicle influences lead vehicle</a:t>
            </a:r>
          </a:p>
          <a:p>
            <a:pPr algn="ctr"/>
            <a:r>
              <a:rPr lang="en-US" sz="1743" b="1" i="1">
                <a:solidFill>
                  <a:srgbClr val="C00000"/>
                </a:solidFill>
              </a:rPr>
              <a:t>(pushes on the front vehicle)</a:t>
            </a:r>
            <a:endParaRPr lang="en-CA" sz="1743" b="1" i="1">
              <a:solidFill>
                <a:srgbClr val="C00000"/>
              </a:solidFill>
            </a:endParaRPr>
          </a:p>
        </p:txBody>
      </p:sp>
      <p:sp>
        <p:nvSpPr>
          <p:cNvPr id="22" name="TextBox 21">
            <a:extLst>
              <a:ext uri="{FF2B5EF4-FFF2-40B4-BE49-F238E27FC236}">
                <a16:creationId xmlns:a16="http://schemas.microsoft.com/office/drawing/2014/main" id="{881049E3-F84D-496B-8F73-0328B79F8317}"/>
              </a:ext>
            </a:extLst>
          </p:cNvPr>
          <p:cNvSpPr txBox="1"/>
          <p:nvPr/>
        </p:nvSpPr>
        <p:spPr>
          <a:xfrm>
            <a:off x="1770463" y="2793673"/>
            <a:ext cx="3651862" cy="896977"/>
          </a:xfrm>
          <a:prstGeom prst="rect">
            <a:avLst/>
          </a:prstGeom>
          <a:noFill/>
        </p:spPr>
        <p:txBody>
          <a:bodyPr wrap="square" rtlCol="0">
            <a:spAutoFit/>
          </a:bodyPr>
          <a:lstStyle/>
          <a:p>
            <a:pPr algn="ctr"/>
            <a:r>
              <a:rPr lang="en-US" sz="1743">
                <a:solidFill>
                  <a:schemeClr val="accent1">
                    <a:lumMod val="75000"/>
                  </a:schemeClr>
                </a:solidFill>
              </a:rPr>
              <a:t>Low-speed air-wake of lead vehicle influences trailing vehicle</a:t>
            </a:r>
          </a:p>
          <a:p>
            <a:pPr algn="ctr"/>
            <a:r>
              <a:rPr lang="en-US" sz="1743" b="1" i="1">
                <a:solidFill>
                  <a:schemeClr val="accent1">
                    <a:lumMod val="75000"/>
                  </a:schemeClr>
                </a:solidFill>
              </a:rPr>
              <a:t>(lower airspeed = lower drag)</a:t>
            </a:r>
            <a:endParaRPr lang="en-CA" sz="1743" b="1" i="1">
              <a:solidFill>
                <a:schemeClr val="accent1">
                  <a:lumMod val="75000"/>
                </a:schemeClr>
              </a:solidFill>
            </a:endParaRPr>
          </a:p>
        </p:txBody>
      </p:sp>
      <p:sp>
        <p:nvSpPr>
          <p:cNvPr id="23" name="TextBox 22">
            <a:extLst>
              <a:ext uri="{FF2B5EF4-FFF2-40B4-BE49-F238E27FC236}">
                <a16:creationId xmlns:a16="http://schemas.microsoft.com/office/drawing/2014/main" id="{8FE4000F-B644-4FB0-B26D-4143EDD6C1C3}"/>
              </a:ext>
            </a:extLst>
          </p:cNvPr>
          <p:cNvSpPr txBox="1"/>
          <p:nvPr/>
        </p:nvSpPr>
        <p:spPr>
          <a:xfrm>
            <a:off x="1779237" y="5336666"/>
            <a:ext cx="1414170" cy="300082"/>
          </a:xfrm>
          <a:prstGeom prst="rect">
            <a:avLst/>
          </a:prstGeom>
          <a:noFill/>
        </p:spPr>
        <p:txBody>
          <a:bodyPr wrap="none" rtlCol="0">
            <a:spAutoFit/>
          </a:bodyPr>
          <a:lstStyle/>
          <a:p>
            <a:r>
              <a:rPr lang="en-US" sz="675" b="1">
                <a:solidFill>
                  <a:srgbClr val="FF0000"/>
                </a:solidFill>
              </a:rPr>
              <a:t>Distance between trucks can vary </a:t>
            </a:r>
          </a:p>
          <a:p>
            <a:r>
              <a:rPr lang="en-US" sz="675" b="1">
                <a:solidFill>
                  <a:srgbClr val="FF0000"/>
                </a:solidFill>
              </a:rPr>
              <a:t>between 4 to 87 meters</a:t>
            </a:r>
          </a:p>
        </p:txBody>
      </p:sp>
    </p:spTree>
    <p:extLst>
      <p:ext uri="{BB962C8B-B14F-4D97-AF65-F5344CB8AC3E}">
        <p14:creationId xmlns:p14="http://schemas.microsoft.com/office/powerpoint/2010/main" val="889412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B04A3-B761-41AC-8455-9F2785BF2F01}"/>
              </a:ext>
            </a:extLst>
          </p:cNvPr>
          <p:cNvSpPr>
            <a:spLocks noGrp="1"/>
          </p:cNvSpPr>
          <p:nvPr>
            <p:ph type="sldNum" sz="quarter" idx="12"/>
          </p:nvPr>
        </p:nvSpPr>
        <p:spPr/>
        <p:txBody>
          <a:bodyPr/>
          <a:lstStyle/>
          <a:p>
            <a:fld id="{F9350424-C5F4-4F29-835B-C1B01CA1D5A6}" type="slidenum">
              <a:rPr lang="en-US" smtClean="0"/>
              <a:t>28</a:t>
            </a:fld>
            <a:endParaRPr lang="en-US"/>
          </a:p>
        </p:txBody>
      </p:sp>
      <p:sp>
        <p:nvSpPr>
          <p:cNvPr id="3" name="Title 2">
            <a:extLst>
              <a:ext uri="{FF2B5EF4-FFF2-40B4-BE49-F238E27FC236}">
                <a16:creationId xmlns:a16="http://schemas.microsoft.com/office/drawing/2014/main" id="{E23CE4C9-FDFF-4F7D-ABEF-4A1651604867}"/>
              </a:ext>
            </a:extLst>
          </p:cNvPr>
          <p:cNvSpPr>
            <a:spLocks noGrp="1"/>
          </p:cNvSpPr>
          <p:nvPr>
            <p:ph type="title"/>
          </p:nvPr>
        </p:nvSpPr>
        <p:spPr/>
        <p:txBody>
          <a:bodyPr/>
          <a:lstStyle/>
          <a:p>
            <a:r>
              <a:rPr lang="en-US"/>
              <a:t>Truck Platooning Potential Benefits</a:t>
            </a:r>
          </a:p>
        </p:txBody>
      </p:sp>
      <p:grpSp>
        <p:nvGrpSpPr>
          <p:cNvPr id="16" name="Group 15">
            <a:extLst>
              <a:ext uri="{FF2B5EF4-FFF2-40B4-BE49-F238E27FC236}">
                <a16:creationId xmlns:a16="http://schemas.microsoft.com/office/drawing/2014/main" id="{CC0F66F4-DA33-46CB-BA69-AEE1239C782F}"/>
              </a:ext>
            </a:extLst>
          </p:cNvPr>
          <p:cNvGrpSpPr/>
          <p:nvPr/>
        </p:nvGrpSpPr>
        <p:grpSpPr>
          <a:xfrm>
            <a:off x="1769806" y="1691788"/>
            <a:ext cx="8530790" cy="4664562"/>
            <a:chOff x="533786" y="380224"/>
            <a:chExt cx="8409192" cy="4568259"/>
          </a:xfrm>
        </p:grpSpPr>
        <p:sp>
          <p:nvSpPr>
            <p:cNvPr id="10" name="object 3">
              <a:extLst>
                <a:ext uri="{FF2B5EF4-FFF2-40B4-BE49-F238E27FC236}">
                  <a16:creationId xmlns:a16="http://schemas.microsoft.com/office/drawing/2014/main" id="{B5D6FA81-872B-4B7F-AAA5-D563A6E2ED07}"/>
                </a:ext>
              </a:extLst>
            </p:cNvPr>
            <p:cNvSpPr/>
            <p:nvPr/>
          </p:nvSpPr>
          <p:spPr>
            <a:xfrm>
              <a:off x="921471" y="380224"/>
              <a:ext cx="7635308" cy="3398708"/>
            </a:xfrm>
            <a:prstGeom prst="rect">
              <a:avLst/>
            </a:prstGeom>
            <a:blipFill>
              <a:blip r:embed="rId2" cstate="print"/>
              <a:stretch>
                <a:fillRect/>
              </a:stretch>
            </a:blip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3177" b="0" i="0" u="none" strike="noStrike" kern="0" cap="none" spc="0" normalizeH="0" baseline="0" noProof="0">
                <a:ln>
                  <a:noFill/>
                </a:ln>
                <a:solidFill>
                  <a:srgbClr val="000000"/>
                </a:solidFill>
                <a:effectLst/>
                <a:uLnTx/>
                <a:uFillTx/>
              </a:endParaRPr>
            </a:p>
          </p:txBody>
        </p:sp>
        <p:sp>
          <p:nvSpPr>
            <p:cNvPr id="11" name="TextBox 10">
              <a:extLst>
                <a:ext uri="{FF2B5EF4-FFF2-40B4-BE49-F238E27FC236}">
                  <a16:creationId xmlns:a16="http://schemas.microsoft.com/office/drawing/2014/main" id="{4FCE10E9-03BC-476A-98AB-D2BCF2631747}"/>
                </a:ext>
              </a:extLst>
            </p:cNvPr>
            <p:cNvSpPr txBox="1"/>
            <p:nvPr/>
          </p:nvSpPr>
          <p:spPr>
            <a:xfrm>
              <a:off x="533786" y="3778932"/>
              <a:ext cx="72984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a:spcBef>
                  <a:spcPct val="20000"/>
                </a:spcBef>
                <a:buClr>
                  <a:srgbClr val="7AC143"/>
                </a:buClr>
              </a:pPr>
              <a:r>
                <a:rPr lang="en-US" sz="2400" b="1">
                  <a:cs typeface="Arial" panose="020B0604020202020204" pitchFamily="34" charset="0"/>
                </a:rPr>
                <a:t>Potential benefits:</a:t>
              </a:r>
            </a:p>
          </p:txBody>
        </p:sp>
        <p:sp>
          <p:nvSpPr>
            <p:cNvPr id="12" name="TextBox 11">
              <a:extLst>
                <a:ext uri="{FF2B5EF4-FFF2-40B4-BE49-F238E27FC236}">
                  <a16:creationId xmlns:a16="http://schemas.microsoft.com/office/drawing/2014/main" id="{491F15B1-61AB-4F95-9A34-E868245CF546}"/>
                </a:ext>
              </a:extLst>
            </p:cNvPr>
            <p:cNvSpPr txBox="1"/>
            <p:nvPr/>
          </p:nvSpPr>
          <p:spPr>
            <a:xfrm>
              <a:off x="533786" y="4240597"/>
              <a:ext cx="37392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457200">
                <a:spcBef>
                  <a:spcPct val="20000"/>
                </a:spcBef>
                <a:buClr>
                  <a:schemeClr val="tx2"/>
                </a:buClr>
                <a:buFont typeface="Arial" panose="020B0604020202020204" pitchFamily="34" charset="0"/>
                <a:buChar char="•"/>
              </a:pPr>
              <a:r>
                <a:rPr lang="en-US" sz="2000">
                  <a:cs typeface="Arial" panose="020B0604020202020204" pitchFamily="34" charset="0"/>
                </a:rPr>
                <a:t>Reduces fuel </a:t>
              </a:r>
              <a:br>
                <a:rPr lang="en-US" sz="2000">
                  <a:cs typeface="Arial" panose="020B0604020202020204" pitchFamily="34" charset="0"/>
                </a:rPr>
              </a:br>
              <a:r>
                <a:rPr lang="en-US" sz="2000">
                  <a:cs typeface="Arial" panose="020B0604020202020204" pitchFamily="34" charset="0"/>
                </a:rPr>
                <a:t>consumption and emissions​</a:t>
              </a:r>
            </a:p>
          </p:txBody>
        </p:sp>
        <p:sp>
          <p:nvSpPr>
            <p:cNvPr id="13" name="TextBox 12">
              <a:extLst>
                <a:ext uri="{FF2B5EF4-FFF2-40B4-BE49-F238E27FC236}">
                  <a16:creationId xmlns:a16="http://schemas.microsoft.com/office/drawing/2014/main" id="{6D9B6250-992D-4D11-B20E-99403B78829D}"/>
                </a:ext>
              </a:extLst>
            </p:cNvPr>
            <p:cNvSpPr txBox="1"/>
            <p:nvPr/>
          </p:nvSpPr>
          <p:spPr>
            <a:xfrm>
              <a:off x="4018739" y="4240597"/>
              <a:ext cx="214759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457200">
                <a:spcBef>
                  <a:spcPct val="20000"/>
                </a:spcBef>
                <a:buClr>
                  <a:schemeClr val="tx1"/>
                </a:buClr>
                <a:buFont typeface="Arial" panose="020B0604020202020204" pitchFamily="34" charset="0"/>
                <a:buChar char="•"/>
              </a:pPr>
              <a:r>
                <a:rPr lang="en-US" sz="2000">
                  <a:cs typeface="Arial" panose="020B0604020202020204" pitchFamily="34" charset="0"/>
                </a:rPr>
                <a:t>Improves traffic flow​</a:t>
              </a:r>
            </a:p>
          </p:txBody>
        </p:sp>
        <p:sp>
          <p:nvSpPr>
            <p:cNvPr id="14" name="TextBox 13">
              <a:extLst>
                <a:ext uri="{FF2B5EF4-FFF2-40B4-BE49-F238E27FC236}">
                  <a16:creationId xmlns:a16="http://schemas.microsoft.com/office/drawing/2014/main" id="{715E005B-67F0-4957-8315-337F2FC1274D}"/>
                </a:ext>
              </a:extLst>
            </p:cNvPr>
            <p:cNvSpPr txBox="1"/>
            <p:nvPr/>
          </p:nvSpPr>
          <p:spPr>
            <a:xfrm>
              <a:off x="6346757" y="4240597"/>
              <a:ext cx="259622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457200">
                <a:spcBef>
                  <a:spcPct val="20000"/>
                </a:spcBef>
                <a:buClr>
                  <a:schemeClr val="tx1"/>
                </a:buClr>
                <a:buFont typeface="Arial" panose="020B0604020202020204" pitchFamily="34" charset="0"/>
                <a:buChar char="•"/>
              </a:pPr>
              <a:r>
                <a:rPr lang="en-US" sz="2000">
                  <a:cs typeface="Arial" panose="020B0604020202020204" pitchFamily="34" charset="0"/>
                </a:rPr>
                <a:t>Reduces highway congestion</a:t>
              </a:r>
            </a:p>
          </p:txBody>
        </p:sp>
      </p:grpSp>
    </p:spTree>
    <p:extLst>
      <p:ext uri="{BB962C8B-B14F-4D97-AF65-F5344CB8AC3E}">
        <p14:creationId xmlns:p14="http://schemas.microsoft.com/office/powerpoint/2010/main" val="17505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5E963-40D7-4D8E-9A6F-80C774047AE9}"/>
              </a:ext>
            </a:extLst>
          </p:cNvPr>
          <p:cNvSpPr>
            <a:spLocks noGrp="1"/>
          </p:cNvSpPr>
          <p:nvPr>
            <p:ph type="sldNum" sz="quarter" idx="12"/>
          </p:nvPr>
        </p:nvSpPr>
        <p:spPr/>
        <p:txBody>
          <a:bodyPr/>
          <a:lstStyle/>
          <a:p>
            <a:fld id="{F9350424-C5F4-4F29-835B-C1B01CA1D5A6}" type="slidenum">
              <a:rPr lang="en-US" smtClean="0"/>
              <a:t>29</a:t>
            </a:fld>
            <a:endParaRPr lang="en-US"/>
          </a:p>
        </p:txBody>
      </p:sp>
      <p:pic>
        <p:nvPicPr>
          <p:cNvPr id="5" name="Picture 5" descr="A picture containing text, map&#10;&#10;Description automatically generated">
            <a:extLst>
              <a:ext uri="{FF2B5EF4-FFF2-40B4-BE49-F238E27FC236}">
                <a16:creationId xmlns:a16="http://schemas.microsoft.com/office/drawing/2014/main" id="{B5E609D4-82E2-4DB4-A9D5-E337DB126DAA}"/>
              </a:ext>
            </a:extLst>
          </p:cNvPr>
          <p:cNvPicPr>
            <a:picLocks noGrp="1" noChangeAspect="1"/>
          </p:cNvPicPr>
          <p:nvPr>
            <p:ph idx="1"/>
          </p:nvPr>
        </p:nvPicPr>
        <p:blipFill>
          <a:blip r:embed="rId2"/>
          <a:stretch>
            <a:fillRect/>
          </a:stretch>
        </p:blipFill>
        <p:spPr>
          <a:xfrm>
            <a:off x="2427655" y="1496708"/>
            <a:ext cx="7238998" cy="5077556"/>
          </a:xfrm>
        </p:spPr>
      </p:pic>
    </p:spTree>
    <p:extLst>
      <p:ext uri="{BB962C8B-B14F-4D97-AF65-F5344CB8AC3E}">
        <p14:creationId xmlns:p14="http://schemas.microsoft.com/office/powerpoint/2010/main" val="258294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512D52-53A5-4DF2-83A2-55CBACE25BC0}"/>
              </a:ext>
            </a:extLst>
          </p:cNvPr>
          <p:cNvSpPr>
            <a:spLocks noGrp="1"/>
          </p:cNvSpPr>
          <p:nvPr>
            <p:ph type="ctrTitle"/>
          </p:nvPr>
        </p:nvSpPr>
        <p:spPr/>
        <p:txBody>
          <a:bodyPr/>
          <a:lstStyle/>
          <a:p>
            <a:r>
              <a:rPr lang="en-US"/>
              <a:t>Truck Parking Implementation</a:t>
            </a:r>
          </a:p>
        </p:txBody>
      </p:sp>
      <p:sp>
        <p:nvSpPr>
          <p:cNvPr id="5" name="Subtitle 4">
            <a:extLst>
              <a:ext uri="{FF2B5EF4-FFF2-40B4-BE49-F238E27FC236}">
                <a16:creationId xmlns:a16="http://schemas.microsoft.com/office/drawing/2014/main" id="{B51DB0A6-D400-416F-9E5B-FA4144D553F4}"/>
              </a:ext>
            </a:extLst>
          </p:cNvPr>
          <p:cNvSpPr>
            <a:spLocks noGrp="1"/>
          </p:cNvSpPr>
          <p:nvPr>
            <p:ph type="subTitle" idx="1"/>
          </p:nvPr>
        </p:nvSpPr>
        <p:spPr/>
        <p:txBody>
          <a:bodyPr/>
          <a:lstStyle/>
          <a:p>
            <a:r>
              <a:rPr lang="en-US"/>
              <a:t>Lunch and Learn</a:t>
            </a:r>
          </a:p>
          <a:p>
            <a:r>
              <a:rPr lang="en-US"/>
              <a:t>August 13, 2020</a:t>
            </a:r>
          </a:p>
        </p:txBody>
      </p:sp>
    </p:spTree>
    <p:extLst>
      <p:ext uri="{BB962C8B-B14F-4D97-AF65-F5344CB8AC3E}">
        <p14:creationId xmlns:p14="http://schemas.microsoft.com/office/powerpoint/2010/main" val="403545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58ECB3-0B2D-4C47-83B8-3CABBC8858E8}"/>
              </a:ext>
            </a:extLst>
          </p:cNvPr>
          <p:cNvSpPr>
            <a:spLocks noGrp="1"/>
          </p:cNvSpPr>
          <p:nvPr>
            <p:ph type="sldNum" sz="quarter" idx="12"/>
          </p:nvPr>
        </p:nvSpPr>
        <p:spPr/>
        <p:txBody>
          <a:bodyPr/>
          <a:lstStyle/>
          <a:p>
            <a:fld id="{75472711-4FCB-2141-A321-C0607E714264}" type="slidenum">
              <a:rPr lang="en-US" smtClean="0"/>
              <a:pPr/>
              <a:t>30</a:t>
            </a:fld>
            <a:endParaRPr lang="en-US"/>
          </a:p>
        </p:txBody>
      </p:sp>
      <p:sp>
        <p:nvSpPr>
          <p:cNvPr id="6" name="Title 5">
            <a:extLst>
              <a:ext uri="{FF2B5EF4-FFF2-40B4-BE49-F238E27FC236}">
                <a16:creationId xmlns:a16="http://schemas.microsoft.com/office/drawing/2014/main" id="{4D21F4C3-AEE5-6E46-A1FF-FF1B3CC033C3}"/>
              </a:ext>
            </a:extLst>
          </p:cNvPr>
          <p:cNvSpPr>
            <a:spLocks noGrp="1"/>
          </p:cNvSpPr>
          <p:nvPr>
            <p:ph type="title"/>
          </p:nvPr>
        </p:nvSpPr>
        <p:spPr/>
        <p:txBody>
          <a:bodyPr/>
          <a:lstStyle/>
          <a:p>
            <a:r>
              <a:rPr lang="en-US"/>
              <a:t>Public Sector Testing Considerations</a:t>
            </a:r>
          </a:p>
        </p:txBody>
      </p:sp>
      <p:grpSp>
        <p:nvGrpSpPr>
          <p:cNvPr id="4" name="Group 3">
            <a:extLst>
              <a:ext uri="{FF2B5EF4-FFF2-40B4-BE49-F238E27FC236}">
                <a16:creationId xmlns:a16="http://schemas.microsoft.com/office/drawing/2014/main" id="{CB937482-90FE-419F-96A8-5E74F664B63C}"/>
              </a:ext>
            </a:extLst>
          </p:cNvPr>
          <p:cNvGrpSpPr/>
          <p:nvPr/>
        </p:nvGrpSpPr>
        <p:grpSpPr>
          <a:xfrm>
            <a:off x="1857919" y="2261080"/>
            <a:ext cx="8476162" cy="3296277"/>
            <a:chOff x="1908810" y="1595258"/>
            <a:chExt cx="8476162" cy="3296277"/>
          </a:xfrm>
        </p:grpSpPr>
        <p:sp>
          <p:nvSpPr>
            <p:cNvPr id="7" name="Freeform 6">
              <a:extLst>
                <a:ext uri="{FF2B5EF4-FFF2-40B4-BE49-F238E27FC236}">
                  <a16:creationId xmlns:a16="http://schemas.microsoft.com/office/drawing/2014/main" id="{E66105EF-1F63-0645-835E-2D4636133A50}"/>
                </a:ext>
              </a:extLst>
            </p:cNvPr>
            <p:cNvSpPr/>
            <p:nvPr/>
          </p:nvSpPr>
          <p:spPr>
            <a:xfrm rot="8100000">
              <a:off x="8568044" y="1612668"/>
              <a:ext cx="1642756" cy="1642756"/>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rgbClr val="0D6F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10"/>
            </a:p>
          </p:txBody>
        </p:sp>
        <p:sp>
          <p:nvSpPr>
            <p:cNvPr id="9" name="Freeform 8">
              <a:extLst>
                <a:ext uri="{FF2B5EF4-FFF2-40B4-BE49-F238E27FC236}">
                  <a16:creationId xmlns:a16="http://schemas.microsoft.com/office/drawing/2014/main" id="{2D0C32C8-4F93-DB41-BEE6-5772F9CE5DEA}"/>
                </a:ext>
              </a:extLst>
            </p:cNvPr>
            <p:cNvSpPr/>
            <p:nvPr/>
          </p:nvSpPr>
          <p:spPr>
            <a:xfrm rot="8100000">
              <a:off x="6934034" y="1612670"/>
              <a:ext cx="1642756" cy="1642756"/>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10"/>
            </a:p>
          </p:txBody>
        </p:sp>
        <p:sp>
          <p:nvSpPr>
            <p:cNvPr id="8" name="Freeform 7">
              <a:extLst>
                <a:ext uri="{FF2B5EF4-FFF2-40B4-BE49-F238E27FC236}">
                  <a16:creationId xmlns:a16="http://schemas.microsoft.com/office/drawing/2014/main" id="{B7689B7F-00C7-E94D-B5F3-BB2565806B27}"/>
                </a:ext>
              </a:extLst>
            </p:cNvPr>
            <p:cNvSpPr/>
            <p:nvPr/>
          </p:nvSpPr>
          <p:spPr>
            <a:xfrm rot="18900000">
              <a:off x="2032000" y="1612668"/>
              <a:ext cx="1642758" cy="1642758"/>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1697566" y="848783"/>
                  </a:moveTo>
                  <a:cubicBezTo>
                    <a:pt x="1697566" y="1317553"/>
                    <a:pt x="1317553" y="1697566"/>
                    <a:pt x="848783" y="1697566"/>
                  </a:cubicBezTo>
                  <a:lnTo>
                    <a:pt x="0" y="1697566"/>
                  </a:lnTo>
                  <a:lnTo>
                    <a:pt x="0" y="848783"/>
                  </a:lnTo>
                  <a:cubicBezTo>
                    <a:pt x="0" y="380013"/>
                    <a:pt x="380013" y="0"/>
                    <a:pt x="848783" y="0"/>
                  </a:cubicBezTo>
                  <a:cubicBezTo>
                    <a:pt x="1317553" y="0"/>
                    <a:pt x="1697566" y="380013"/>
                    <a:pt x="1697566" y="848783"/>
                  </a:cubicBezTo>
                  <a:close/>
                </a:path>
              </a:pathLst>
            </a:custGeom>
            <a:solidFill>
              <a:srgbClr val="0D6F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10"/>
            </a:p>
          </p:txBody>
        </p:sp>
        <p:sp>
          <p:nvSpPr>
            <p:cNvPr id="14" name="Freeform 13">
              <a:extLst>
                <a:ext uri="{FF2B5EF4-FFF2-40B4-BE49-F238E27FC236}">
                  <a16:creationId xmlns:a16="http://schemas.microsoft.com/office/drawing/2014/main" id="{CDADFE34-708B-3640-AA0A-E81A5B1ED091}"/>
                </a:ext>
              </a:extLst>
            </p:cNvPr>
            <p:cNvSpPr/>
            <p:nvPr/>
          </p:nvSpPr>
          <p:spPr>
            <a:xfrm rot="8100000">
              <a:off x="3666012" y="1595260"/>
              <a:ext cx="1642756" cy="1642756"/>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10"/>
            </a:p>
          </p:txBody>
        </p:sp>
        <p:sp>
          <p:nvSpPr>
            <p:cNvPr id="13" name="Freeform 12">
              <a:extLst>
                <a:ext uri="{FF2B5EF4-FFF2-40B4-BE49-F238E27FC236}">
                  <a16:creationId xmlns:a16="http://schemas.microsoft.com/office/drawing/2014/main" id="{B70DF763-97F4-554F-B263-B81FD298E64A}"/>
                </a:ext>
              </a:extLst>
            </p:cNvPr>
            <p:cNvSpPr/>
            <p:nvPr/>
          </p:nvSpPr>
          <p:spPr>
            <a:xfrm rot="8100000">
              <a:off x="5300023" y="1595258"/>
              <a:ext cx="1642756" cy="1642756"/>
            </a:xfrm>
            <a:custGeom>
              <a:avLst/>
              <a:gdLst>
                <a:gd name="connsiteX0" fmla="*/ 0 w 1697566"/>
                <a:gd name="connsiteY0" fmla="*/ 848783 h 1697566"/>
                <a:gd name="connsiteX1" fmla="*/ 848783 w 1697566"/>
                <a:gd name="connsiteY1" fmla="*/ 0 h 1697566"/>
                <a:gd name="connsiteX2" fmla="*/ 1697566 w 1697566"/>
                <a:gd name="connsiteY2" fmla="*/ 0 h 1697566"/>
                <a:gd name="connsiteX3" fmla="*/ 1697566 w 1697566"/>
                <a:gd name="connsiteY3" fmla="*/ 848783 h 1697566"/>
                <a:gd name="connsiteX4" fmla="*/ 848783 w 1697566"/>
                <a:gd name="connsiteY4" fmla="*/ 1697566 h 1697566"/>
                <a:gd name="connsiteX5" fmla="*/ 0 w 1697566"/>
                <a:gd name="connsiteY5" fmla="*/ 848783 h 169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566" h="1697566">
                  <a:moveTo>
                    <a:pt x="0" y="848783"/>
                  </a:moveTo>
                  <a:cubicBezTo>
                    <a:pt x="0" y="380013"/>
                    <a:pt x="380013" y="0"/>
                    <a:pt x="848783" y="0"/>
                  </a:cubicBezTo>
                  <a:lnTo>
                    <a:pt x="1697566" y="0"/>
                  </a:lnTo>
                  <a:lnTo>
                    <a:pt x="1697566" y="848783"/>
                  </a:lnTo>
                  <a:cubicBezTo>
                    <a:pt x="1697566" y="1317553"/>
                    <a:pt x="1317553" y="1697566"/>
                    <a:pt x="848783" y="1697566"/>
                  </a:cubicBezTo>
                  <a:cubicBezTo>
                    <a:pt x="380013" y="1697566"/>
                    <a:pt x="0" y="1317553"/>
                    <a:pt x="0" y="848783"/>
                  </a:cubicBezTo>
                  <a:close/>
                </a:path>
              </a:pathLst>
            </a:custGeom>
            <a:solidFill>
              <a:srgbClr val="0D6F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10"/>
            </a:p>
          </p:txBody>
        </p:sp>
        <p:sp>
          <p:nvSpPr>
            <p:cNvPr id="29" name="TextBox 28">
              <a:extLst>
                <a:ext uri="{FF2B5EF4-FFF2-40B4-BE49-F238E27FC236}">
                  <a16:creationId xmlns:a16="http://schemas.microsoft.com/office/drawing/2014/main" id="{86772DA7-B656-D547-BC60-A608B6E35566}"/>
                </a:ext>
              </a:extLst>
            </p:cNvPr>
            <p:cNvSpPr txBox="1"/>
            <p:nvPr/>
          </p:nvSpPr>
          <p:spPr>
            <a:xfrm>
              <a:off x="1908810" y="3783540"/>
              <a:ext cx="1792334" cy="430887"/>
            </a:xfrm>
            <a:prstGeom prst="rect">
              <a:avLst/>
            </a:prstGeom>
            <a:noFill/>
          </p:spPr>
          <p:txBody>
            <a:bodyPr wrap="square" rtlCol="0">
              <a:spAutoFit/>
            </a:bodyPr>
            <a:lstStyle/>
            <a:p>
              <a:pPr algn="ctr">
                <a:spcAft>
                  <a:spcPts val="1200"/>
                </a:spcAft>
              </a:pPr>
              <a:r>
                <a:rPr lang="en-US" sz="2200" b="1">
                  <a:cs typeface="Arial Narrow" panose="020B0604020202020204" pitchFamily="34" charset="0"/>
                </a:rPr>
                <a:t>Legislation</a:t>
              </a:r>
            </a:p>
          </p:txBody>
        </p:sp>
        <p:sp>
          <p:nvSpPr>
            <p:cNvPr id="30" name="TextBox 29">
              <a:extLst>
                <a:ext uri="{FF2B5EF4-FFF2-40B4-BE49-F238E27FC236}">
                  <a16:creationId xmlns:a16="http://schemas.microsoft.com/office/drawing/2014/main" id="{EAFBDB52-1E6C-BA4E-BC0B-555C847BE649}"/>
                </a:ext>
              </a:extLst>
            </p:cNvPr>
            <p:cNvSpPr txBox="1"/>
            <p:nvPr/>
          </p:nvSpPr>
          <p:spPr>
            <a:xfrm>
              <a:off x="3596095" y="3783539"/>
              <a:ext cx="1792334" cy="1107996"/>
            </a:xfrm>
            <a:prstGeom prst="rect">
              <a:avLst/>
            </a:prstGeom>
            <a:noFill/>
          </p:spPr>
          <p:txBody>
            <a:bodyPr wrap="square" rtlCol="0">
              <a:spAutoFit/>
            </a:bodyPr>
            <a:lstStyle/>
            <a:p>
              <a:pPr algn="ctr">
                <a:spcAft>
                  <a:spcPts val="1200"/>
                </a:spcAft>
              </a:pPr>
              <a:r>
                <a:rPr lang="en-US" sz="2200" b="1">
                  <a:cs typeface="Arial Narrow" panose="020B0604020202020204" pitchFamily="34" charset="0"/>
                </a:rPr>
                <a:t>Law Enforcement Training</a:t>
              </a:r>
            </a:p>
          </p:txBody>
        </p:sp>
        <p:sp>
          <p:nvSpPr>
            <p:cNvPr id="31" name="TextBox 30">
              <a:extLst>
                <a:ext uri="{FF2B5EF4-FFF2-40B4-BE49-F238E27FC236}">
                  <a16:creationId xmlns:a16="http://schemas.microsoft.com/office/drawing/2014/main" id="{E8295B7D-F8DD-024E-BF4D-8077BE89E2A2}"/>
                </a:ext>
              </a:extLst>
            </p:cNvPr>
            <p:cNvSpPr txBox="1"/>
            <p:nvPr/>
          </p:nvSpPr>
          <p:spPr>
            <a:xfrm>
              <a:off x="5261610" y="3783540"/>
              <a:ext cx="1792334" cy="769441"/>
            </a:xfrm>
            <a:prstGeom prst="rect">
              <a:avLst/>
            </a:prstGeom>
            <a:noFill/>
          </p:spPr>
          <p:txBody>
            <a:bodyPr wrap="square" rtlCol="0">
              <a:spAutoFit/>
            </a:bodyPr>
            <a:lstStyle/>
            <a:p>
              <a:pPr algn="ctr">
                <a:spcAft>
                  <a:spcPts val="1200"/>
                </a:spcAft>
              </a:pPr>
              <a:r>
                <a:rPr lang="en-US" sz="2200" b="1">
                  <a:cs typeface="Arial Narrow" panose="020B0604020202020204" pitchFamily="34" charset="0"/>
                </a:rPr>
                <a:t>Vehicle Markings</a:t>
              </a:r>
            </a:p>
          </p:txBody>
        </p:sp>
        <p:sp>
          <p:nvSpPr>
            <p:cNvPr id="32" name="TextBox 31">
              <a:extLst>
                <a:ext uri="{FF2B5EF4-FFF2-40B4-BE49-F238E27FC236}">
                  <a16:creationId xmlns:a16="http://schemas.microsoft.com/office/drawing/2014/main" id="{FBE39330-152F-6B4C-8CF4-1458F22E218D}"/>
                </a:ext>
              </a:extLst>
            </p:cNvPr>
            <p:cNvSpPr txBox="1"/>
            <p:nvPr/>
          </p:nvSpPr>
          <p:spPr>
            <a:xfrm>
              <a:off x="6948895" y="3783540"/>
              <a:ext cx="1792334" cy="769441"/>
            </a:xfrm>
            <a:prstGeom prst="rect">
              <a:avLst/>
            </a:prstGeom>
            <a:noFill/>
          </p:spPr>
          <p:txBody>
            <a:bodyPr wrap="square" rtlCol="0">
              <a:spAutoFit/>
            </a:bodyPr>
            <a:lstStyle/>
            <a:p>
              <a:pPr algn="ctr">
                <a:spcAft>
                  <a:spcPts val="1200"/>
                </a:spcAft>
              </a:pPr>
              <a:r>
                <a:rPr lang="en-US" sz="2200" b="1">
                  <a:cs typeface="Arial Narrow" panose="020B0604020202020204" pitchFamily="34" charset="0"/>
                </a:rPr>
                <a:t>Public Awareness</a:t>
              </a:r>
            </a:p>
          </p:txBody>
        </p:sp>
        <p:sp>
          <p:nvSpPr>
            <p:cNvPr id="33" name="TextBox 32">
              <a:extLst>
                <a:ext uri="{FF2B5EF4-FFF2-40B4-BE49-F238E27FC236}">
                  <a16:creationId xmlns:a16="http://schemas.microsoft.com/office/drawing/2014/main" id="{2E97D97D-8B9F-8940-BCBD-AE346F5ACF52}"/>
                </a:ext>
              </a:extLst>
            </p:cNvPr>
            <p:cNvSpPr txBox="1"/>
            <p:nvPr/>
          </p:nvSpPr>
          <p:spPr>
            <a:xfrm>
              <a:off x="8592638" y="3783540"/>
              <a:ext cx="1792334" cy="769441"/>
            </a:xfrm>
            <a:prstGeom prst="rect">
              <a:avLst/>
            </a:prstGeom>
            <a:noFill/>
          </p:spPr>
          <p:txBody>
            <a:bodyPr wrap="square" rtlCol="0">
              <a:spAutoFit/>
            </a:bodyPr>
            <a:lstStyle/>
            <a:p>
              <a:pPr algn="ctr">
                <a:spcAft>
                  <a:spcPts val="1200"/>
                </a:spcAft>
              </a:pPr>
              <a:r>
                <a:rPr lang="en-US" sz="2200" b="1">
                  <a:cs typeface="Arial Narrow" panose="020B0604020202020204" pitchFamily="34" charset="0"/>
                </a:rPr>
                <a:t>Operational Domain</a:t>
              </a:r>
            </a:p>
          </p:txBody>
        </p:sp>
        <p:pic>
          <p:nvPicPr>
            <p:cNvPr id="35" name="Picture 34">
              <a:extLst>
                <a:ext uri="{FF2B5EF4-FFF2-40B4-BE49-F238E27FC236}">
                  <a16:creationId xmlns:a16="http://schemas.microsoft.com/office/drawing/2014/main" id="{93F3C12C-D922-8A4F-AF1B-4E492D782981}"/>
                </a:ext>
              </a:extLst>
            </p:cNvPr>
            <p:cNvPicPr>
              <a:picLocks noChangeAspect="1"/>
            </p:cNvPicPr>
            <p:nvPr/>
          </p:nvPicPr>
          <p:blipFill>
            <a:blip r:embed="rId3"/>
            <a:stretch>
              <a:fillRect/>
            </a:stretch>
          </p:blipFill>
          <p:spPr>
            <a:xfrm>
              <a:off x="2443126" y="2033635"/>
              <a:ext cx="820973" cy="820973"/>
            </a:xfrm>
            <a:prstGeom prst="rect">
              <a:avLst/>
            </a:prstGeom>
          </p:spPr>
        </p:pic>
        <p:pic>
          <p:nvPicPr>
            <p:cNvPr id="37" name="Picture 36">
              <a:extLst>
                <a:ext uri="{FF2B5EF4-FFF2-40B4-BE49-F238E27FC236}">
                  <a16:creationId xmlns:a16="http://schemas.microsoft.com/office/drawing/2014/main" id="{9D404D0B-6266-2545-A8A1-12B792598548}"/>
                </a:ext>
              </a:extLst>
            </p:cNvPr>
            <p:cNvPicPr>
              <a:picLocks noChangeAspect="1"/>
            </p:cNvPicPr>
            <p:nvPr/>
          </p:nvPicPr>
          <p:blipFill>
            <a:blip r:embed="rId4"/>
            <a:stretch>
              <a:fillRect/>
            </a:stretch>
          </p:blipFill>
          <p:spPr>
            <a:xfrm>
              <a:off x="5692397" y="1975016"/>
              <a:ext cx="896184" cy="859852"/>
            </a:xfrm>
            <a:prstGeom prst="rect">
              <a:avLst/>
            </a:prstGeom>
          </p:spPr>
        </p:pic>
        <p:pic>
          <p:nvPicPr>
            <p:cNvPr id="38" name="Picture 37">
              <a:extLst>
                <a:ext uri="{FF2B5EF4-FFF2-40B4-BE49-F238E27FC236}">
                  <a16:creationId xmlns:a16="http://schemas.microsoft.com/office/drawing/2014/main" id="{FAFDED5A-3548-DD4D-BC2F-64FA30A81F3B}"/>
                </a:ext>
              </a:extLst>
            </p:cNvPr>
            <p:cNvPicPr>
              <a:picLocks noChangeAspect="1"/>
            </p:cNvPicPr>
            <p:nvPr/>
          </p:nvPicPr>
          <p:blipFill>
            <a:blip r:embed="rId5"/>
            <a:stretch>
              <a:fillRect/>
            </a:stretch>
          </p:blipFill>
          <p:spPr>
            <a:xfrm>
              <a:off x="7336342" y="1992192"/>
              <a:ext cx="825500" cy="825500"/>
            </a:xfrm>
            <a:prstGeom prst="rect">
              <a:avLst/>
            </a:prstGeom>
          </p:spPr>
        </p:pic>
        <p:pic>
          <p:nvPicPr>
            <p:cNvPr id="39" name="Picture 38">
              <a:extLst>
                <a:ext uri="{FF2B5EF4-FFF2-40B4-BE49-F238E27FC236}">
                  <a16:creationId xmlns:a16="http://schemas.microsoft.com/office/drawing/2014/main" id="{4FD4778F-B7C8-754B-825A-7404283E64CE}"/>
                </a:ext>
              </a:extLst>
            </p:cNvPr>
            <p:cNvPicPr>
              <a:picLocks noChangeAspect="1"/>
            </p:cNvPicPr>
            <p:nvPr/>
          </p:nvPicPr>
          <p:blipFill>
            <a:blip r:embed="rId6"/>
            <a:stretch>
              <a:fillRect/>
            </a:stretch>
          </p:blipFill>
          <p:spPr>
            <a:xfrm>
              <a:off x="8998806" y="2011863"/>
              <a:ext cx="829705" cy="829705"/>
            </a:xfrm>
            <a:prstGeom prst="rect">
              <a:avLst/>
            </a:prstGeom>
          </p:spPr>
        </p:pic>
        <p:pic>
          <p:nvPicPr>
            <p:cNvPr id="40" name="Picture 39">
              <a:extLst>
                <a:ext uri="{FF2B5EF4-FFF2-40B4-BE49-F238E27FC236}">
                  <a16:creationId xmlns:a16="http://schemas.microsoft.com/office/drawing/2014/main" id="{95661A2E-3195-6D44-8046-226CD6AD7E3C}"/>
                </a:ext>
              </a:extLst>
            </p:cNvPr>
            <p:cNvPicPr>
              <a:picLocks noChangeAspect="1"/>
            </p:cNvPicPr>
            <p:nvPr/>
          </p:nvPicPr>
          <p:blipFill>
            <a:blip r:embed="rId7"/>
            <a:stretch>
              <a:fillRect/>
            </a:stretch>
          </p:blipFill>
          <p:spPr>
            <a:xfrm>
              <a:off x="3954185" y="1947742"/>
              <a:ext cx="1038270" cy="859258"/>
            </a:xfrm>
            <a:prstGeom prst="rect">
              <a:avLst/>
            </a:prstGeom>
          </p:spPr>
        </p:pic>
      </p:grpSp>
    </p:spTree>
    <p:extLst>
      <p:ext uri="{BB962C8B-B14F-4D97-AF65-F5344CB8AC3E}">
        <p14:creationId xmlns:p14="http://schemas.microsoft.com/office/powerpoint/2010/main" val="2448272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1D4D-7E01-48BA-9A84-EC483CAAEE06}"/>
              </a:ext>
            </a:extLst>
          </p:cNvPr>
          <p:cNvSpPr>
            <a:spLocks noGrp="1"/>
          </p:cNvSpPr>
          <p:nvPr>
            <p:ph type="title"/>
          </p:nvPr>
        </p:nvSpPr>
        <p:spPr/>
        <p:txBody>
          <a:bodyPr>
            <a:normAutofit fontScale="90000"/>
          </a:bodyPr>
          <a:lstStyle/>
          <a:p>
            <a:r>
              <a:rPr lang="en-US"/>
              <a:t>Freight Advanced Traveler Information + Smart Parking (FRATIS+P)</a:t>
            </a:r>
          </a:p>
        </p:txBody>
      </p:sp>
      <p:sp>
        <p:nvSpPr>
          <p:cNvPr id="6" name="Text Placeholder 5">
            <a:extLst>
              <a:ext uri="{FF2B5EF4-FFF2-40B4-BE49-F238E27FC236}">
                <a16:creationId xmlns:a16="http://schemas.microsoft.com/office/drawing/2014/main" id="{80D3CE35-99A3-40A0-BBC0-905349D70B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6886FD-114B-41CA-A380-252529AB2D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50424-C5F4-4F29-835B-C1B01CA1D5A6}" type="slidenum">
              <a:rPr kumimoji="0" lang="en-US" sz="1200" b="0" i="0" u="none" strike="noStrike" kern="1200" cap="none" spc="0" normalizeH="0" baseline="0" noProof="0" smtClean="0">
                <a:ln>
                  <a:noFill/>
                </a:ln>
                <a:solidFill>
                  <a:srgbClr val="154562">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154562">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149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6FD658-2535-4545-9088-509D9581E4DF}"/>
              </a:ext>
            </a:extLst>
          </p:cNvPr>
          <p:cNvSpPr>
            <a:spLocks noGrp="1"/>
          </p:cNvSpPr>
          <p:nvPr>
            <p:ph type="sldNum" sz="quarter" idx="12"/>
          </p:nvPr>
        </p:nvSpPr>
        <p:spPr/>
        <p:txBody>
          <a:bodyPr/>
          <a:lstStyle/>
          <a:p>
            <a:fld id="{F9350424-C5F4-4F29-835B-C1B01CA1D5A6}" type="slidenum">
              <a:rPr lang="en-US" smtClean="0"/>
              <a:t>32</a:t>
            </a:fld>
            <a:endParaRPr lang="en-US"/>
          </a:p>
        </p:txBody>
      </p:sp>
      <p:sp>
        <p:nvSpPr>
          <p:cNvPr id="3" name="Title 2">
            <a:extLst>
              <a:ext uri="{FF2B5EF4-FFF2-40B4-BE49-F238E27FC236}">
                <a16:creationId xmlns:a16="http://schemas.microsoft.com/office/drawing/2014/main" id="{E40C84A8-1262-403A-B26C-6FD6369DBAEE}"/>
              </a:ext>
            </a:extLst>
          </p:cNvPr>
          <p:cNvSpPr>
            <a:spLocks noGrp="1"/>
          </p:cNvSpPr>
          <p:nvPr>
            <p:ph type="title"/>
          </p:nvPr>
        </p:nvSpPr>
        <p:spPr/>
        <p:txBody>
          <a:bodyPr/>
          <a:lstStyle/>
          <a:p>
            <a:r>
              <a:rPr lang="en-US"/>
              <a:t>FRATIS Available Services</a:t>
            </a:r>
          </a:p>
        </p:txBody>
      </p:sp>
      <p:sp>
        <p:nvSpPr>
          <p:cNvPr id="4" name="Content Placeholder 3">
            <a:extLst>
              <a:ext uri="{FF2B5EF4-FFF2-40B4-BE49-F238E27FC236}">
                <a16:creationId xmlns:a16="http://schemas.microsoft.com/office/drawing/2014/main" id="{3EC2DC5E-2EE1-4B59-9915-D20BDEBBF3FC}"/>
              </a:ext>
            </a:extLst>
          </p:cNvPr>
          <p:cNvSpPr>
            <a:spLocks noGrp="1"/>
          </p:cNvSpPr>
          <p:nvPr>
            <p:ph idx="1"/>
          </p:nvPr>
        </p:nvSpPr>
        <p:spPr/>
        <p:txBody>
          <a:bodyPr/>
          <a:lstStyle/>
          <a:p>
            <a:pPr lvl="0" defTabSz="457200">
              <a:lnSpc>
                <a:spcPct val="100000"/>
              </a:lnSpc>
              <a:spcBef>
                <a:spcPct val="20000"/>
              </a:spcBef>
              <a:buClr>
                <a:schemeClr val="tx1"/>
              </a:buClr>
            </a:pPr>
            <a:r>
              <a:rPr lang="en-US" b="1"/>
              <a:t>Truck Parking information Services (TPIS)</a:t>
            </a:r>
          </a:p>
          <a:p>
            <a:pPr lvl="0" defTabSz="457200">
              <a:lnSpc>
                <a:spcPct val="100000"/>
              </a:lnSpc>
              <a:spcBef>
                <a:spcPct val="20000"/>
              </a:spcBef>
              <a:buClr>
                <a:schemeClr val="tx1"/>
              </a:buClr>
            </a:pPr>
            <a:r>
              <a:rPr lang="en-US" b="1"/>
              <a:t>Truck Alternate Routing Services (TARS)</a:t>
            </a:r>
          </a:p>
          <a:p>
            <a:pPr lvl="0" defTabSz="457200">
              <a:lnSpc>
                <a:spcPct val="100000"/>
              </a:lnSpc>
              <a:spcBef>
                <a:spcPct val="20000"/>
              </a:spcBef>
              <a:buClr>
                <a:schemeClr val="tx1"/>
              </a:buClr>
            </a:pPr>
            <a:r>
              <a:rPr lang="en-US" b="1"/>
              <a:t>Truck Travel Predictive Services (TTPS)</a:t>
            </a:r>
          </a:p>
          <a:p>
            <a:pPr lvl="0" defTabSz="457200">
              <a:lnSpc>
                <a:spcPct val="100000"/>
              </a:lnSpc>
              <a:spcBef>
                <a:spcPct val="20000"/>
              </a:spcBef>
              <a:buClr>
                <a:schemeClr val="tx1"/>
              </a:buClr>
            </a:pPr>
            <a:r>
              <a:rPr lang="en-US" b="1"/>
              <a:t>Truck Road Weather Travel Services (TRWTS)</a:t>
            </a:r>
          </a:p>
          <a:p>
            <a:pPr>
              <a:buClr>
                <a:schemeClr val="tx1"/>
              </a:buClr>
            </a:pPr>
            <a:endParaRPr lang="en-US"/>
          </a:p>
        </p:txBody>
      </p:sp>
    </p:spTree>
    <p:extLst>
      <p:ext uri="{BB962C8B-B14F-4D97-AF65-F5344CB8AC3E}">
        <p14:creationId xmlns:p14="http://schemas.microsoft.com/office/powerpoint/2010/main" val="2175504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50EBC8-97AE-4839-BD38-C20BFC8F1DBF}"/>
              </a:ext>
            </a:extLst>
          </p:cNvPr>
          <p:cNvSpPr>
            <a:spLocks noGrp="1"/>
          </p:cNvSpPr>
          <p:nvPr>
            <p:ph type="sldNum" sz="quarter" idx="12"/>
          </p:nvPr>
        </p:nvSpPr>
        <p:spPr/>
        <p:txBody>
          <a:bodyPr/>
          <a:lstStyle/>
          <a:p>
            <a:fld id="{F9350424-C5F4-4F29-835B-C1B01CA1D5A6}" type="slidenum">
              <a:rPr lang="en-US" smtClean="0"/>
              <a:t>33</a:t>
            </a:fld>
            <a:endParaRPr lang="en-US"/>
          </a:p>
        </p:txBody>
      </p:sp>
      <p:sp>
        <p:nvSpPr>
          <p:cNvPr id="3" name="Title 2">
            <a:extLst>
              <a:ext uri="{FF2B5EF4-FFF2-40B4-BE49-F238E27FC236}">
                <a16:creationId xmlns:a16="http://schemas.microsoft.com/office/drawing/2014/main" id="{32A35289-A6AC-4774-9B23-47638995D9D7}"/>
              </a:ext>
            </a:extLst>
          </p:cNvPr>
          <p:cNvSpPr>
            <a:spLocks noGrp="1"/>
          </p:cNvSpPr>
          <p:nvPr>
            <p:ph type="title"/>
          </p:nvPr>
        </p:nvSpPr>
        <p:spPr/>
        <p:txBody>
          <a:bodyPr/>
          <a:lstStyle/>
          <a:p>
            <a:r>
              <a:rPr lang="en-US"/>
              <a:t>FRATIS Available Services</a:t>
            </a:r>
          </a:p>
        </p:txBody>
      </p:sp>
      <p:sp>
        <p:nvSpPr>
          <p:cNvPr id="4" name="Content Placeholder 3">
            <a:extLst>
              <a:ext uri="{FF2B5EF4-FFF2-40B4-BE49-F238E27FC236}">
                <a16:creationId xmlns:a16="http://schemas.microsoft.com/office/drawing/2014/main" id="{C04BF7F5-A5C7-4B57-8E5C-8FD27E5580DA}"/>
              </a:ext>
            </a:extLst>
          </p:cNvPr>
          <p:cNvSpPr>
            <a:spLocks noGrp="1"/>
          </p:cNvSpPr>
          <p:nvPr>
            <p:ph idx="1"/>
          </p:nvPr>
        </p:nvSpPr>
        <p:spPr/>
        <p:txBody>
          <a:bodyPr/>
          <a:lstStyle/>
          <a:p>
            <a:pPr lvl="0" defTabSz="457200">
              <a:lnSpc>
                <a:spcPct val="100000"/>
              </a:lnSpc>
              <a:spcBef>
                <a:spcPct val="20000"/>
              </a:spcBef>
              <a:buClr>
                <a:schemeClr val="tx1"/>
              </a:buClr>
            </a:pPr>
            <a:r>
              <a:rPr lang="en-US" sz="2400" b="1"/>
              <a:t>Truck Parking information Services (TPIS)</a:t>
            </a:r>
          </a:p>
          <a:p>
            <a:pPr lvl="1" defTabSz="457200">
              <a:lnSpc>
                <a:spcPct val="100000"/>
              </a:lnSpc>
              <a:spcBef>
                <a:spcPct val="20000"/>
              </a:spcBef>
              <a:buClr>
                <a:schemeClr val="tx1"/>
              </a:buClr>
            </a:pPr>
            <a:r>
              <a:rPr lang="en-US" sz="2000"/>
              <a:t>Network of commercial and public facilities</a:t>
            </a:r>
          </a:p>
          <a:p>
            <a:pPr lvl="1" defTabSz="457200">
              <a:lnSpc>
                <a:spcPct val="100000"/>
              </a:lnSpc>
              <a:spcBef>
                <a:spcPct val="20000"/>
              </a:spcBef>
              <a:buClr>
                <a:schemeClr val="tx1"/>
              </a:buClr>
            </a:pPr>
            <a:r>
              <a:rPr lang="en-US" sz="2000"/>
              <a:t>Real-Time Information on availability </a:t>
            </a:r>
          </a:p>
          <a:p>
            <a:pPr lvl="1" defTabSz="457200">
              <a:lnSpc>
                <a:spcPct val="100000"/>
              </a:lnSpc>
              <a:spcBef>
                <a:spcPct val="20000"/>
              </a:spcBef>
              <a:buClr>
                <a:schemeClr val="tx1"/>
              </a:buClr>
            </a:pPr>
            <a:r>
              <a:rPr lang="en-US" sz="2000"/>
              <a:t>Truck Parking Reservations</a:t>
            </a:r>
          </a:p>
          <a:p>
            <a:pPr lvl="1" defTabSz="457200">
              <a:lnSpc>
                <a:spcPct val="100000"/>
              </a:lnSpc>
              <a:spcBef>
                <a:spcPct val="20000"/>
              </a:spcBef>
              <a:buClr>
                <a:schemeClr val="tx1"/>
              </a:buClr>
            </a:pPr>
            <a:r>
              <a:rPr lang="en-US" sz="2000"/>
              <a:t>Information on availability pushed to driver</a:t>
            </a:r>
          </a:p>
          <a:p>
            <a:pPr lvl="0" defTabSz="457200">
              <a:lnSpc>
                <a:spcPct val="100000"/>
              </a:lnSpc>
              <a:spcBef>
                <a:spcPct val="20000"/>
              </a:spcBef>
              <a:buClr>
                <a:schemeClr val="tx1"/>
              </a:buClr>
            </a:pPr>
            <a:r>
              <a:rPr lang="en-US" sz="2400" b="1"/>
              <a:t>Truck Alternate Routing Services (TARS)</a:t>
            </a:r>
          </a:p>
          <a:p>
            <a:pPr lvl="1" defTabSz="457200">
              <a:lnSpc>
                <a:spcPct val="100000"/>
              </a:lnSpc>
              <a:spcBef>
                <a:spcPct val="20000"/>
              </a:spcBef>
              <a:buClr>
                <a:schemeClr val="tx1"/>
              </a:buClr>
            </a:pPr>
            <a:r>
              <a:rPr lang="en-US" sz="2000"/>
              <a:t>Truck-specific GPS navigation solution that accounts for truck-restricted and prohibited roads</a:t>
            </a:r>
          </a:p>
          <a:p>
            <a:pPr lvl="1" defTabSz="457200">
              <a:lnSpc>
                <a:spcPct val="100000"/>
              </a:lnSpc>
              <a:spcBef>
                <a:spcPct val="20000"/>
              </a:spcBef>
              <a:buClr>
                <a:schemeClr val="tx1"/>
              </a:buClr>
            </a:pPr>
            <a:r>
              <a:rPr lang="en-US" sz="2000"/>
              <a:t>Provide safe and reliable navigation around congestion and accidents</a:t>
            </a:r>
          </a:p>
          <a:p>
            <a:pPr>
              <a:buClr>
                <a:schemeClr val="tx1"/>
              </a:buClr>
            </a:pPr>
            <a:endParaRPr lang="en-US"/>
          </a:p>
        </p:txBody>
      </p:sp>
    </p:spTree>
    <p:extLst>
      <p:ext uri="{BB962C8B-B14F-4D97-AF65-F5344CB8AC3E}">
        <p14:creationId xmlns:p14="http://schemas.microsoft.com/office/powerpoint/2010/main" val="956031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30A032-E345-4D05-B6A9-6A3292CD4A11}"/>
              </a:ext>
            </a:extLst>
          </p:cNvPr>
          <p:cNvSpPr>
            <a:spLocks noGrp="1"/>
          </p:cNvSpPr>
          <p:nvPr>
            <p:ph type="sldNum" sz="quarter" idx="12"/>
          </p:nvPr>
        </p:nvSpPr>
        <p:spPr/>
        <p:txBody>
          <a:bodyPr/>
          <a:lstStyle/>
          <a:p>
            <a:fld id="{F9350424-C5F4-4F29-835B-C1B01CA1D5A6}" type="slidenum">
              <a:rPr lang="en-US" smtClean="0"/>
              <a:t>34</a:t>
            </a:fld>
            <a:endParaRPr lang="en-US"/>
          </a:p>
        </p:txBody>
      </p:sp>
      <p:sp>
        <p:nvSpPr>
          <p:cNvPr id="3" name="Title 2">
            <a:extLst>
              <a:ext uri="{FF2B5EF4-FFF2-40B4-BE49-F238E27FC236}">
                <a16:creationId xmlns:a16="http://schemas.microsoft.com/office/drawing/2014/main" id="{E192E77B-B873-4674-BFB9-92CE1B0AE3D2}"/>
              </a:ext>
            </a:extLst>
          </p:cNvPr>
          <p:cNvSpPr>
            <a:spLocks noGrp="1"/>
          </p:cNvSpPr>
          <p:nvPr>
            <p:ph type="title"/>
          </p:nvPr>
        </p:nvSpPr>
        <p:spPr/>
        <p:txBody>
          <a:bodyPr/>
          <a:lstStyle/>
          <a:p>
            <a:r>
              <a:rPr lang="en-US"/>
              <a:t>FRATIS Available Services</a:t>
            </a:r>
          </a:p>
        </p:txBody>
      </p:sp>
      <p:sp>
        <p:nvSpPr>
          <p:cNvPr id="4" name="Content Placeholder 3">
            <a:extLst>
              <a:ext uri="{FF2B5EF4-FFF2-40B4-BE49-F238E27FC236}">
                <a16:creationId xmlns:a16="http://schemas.microsoft.com/office/drawing/2014/main" id="{2A2C1712-8442-431D-9760-4225798F7FFE}"/>
              </a:ext>
            </a:extLst>
          </p:cNvPr>
          <p:cNvSpPr>
            <a:spLocks noGrp="1"/>
          </p:cNvSpPr>
          <p:nvPr>
            <p:ph idx="1"/>
          </p:nvPr>
        </p:nvSpPr>
        <p:spPr/>
        <p:txBody>
          <a:bodyPr/>
          <a:lstStyle/>
          <a:p>
            <a:pPr lvl="0" defTabSz="457200">
              <a:lnSpc>
                <a:spcPct val="100000"/>
              </a:lnSpc>
              <a:spcBef>
                <a:spcPct val="20000"/>
              </a:spcBef>
              <a:buClr>
                <a:schemeClr val="tx1"/>
              </a:buClr>
            </a:pPr>
            <a:r>
              <a:rPr lang="en-US" sz="2400" b="1" dirty="0"/>
              <a:t>Truck Travel Predictive Services (TTPS)</a:t>
            </a:r>
          </a:p>
          <a:p>
            <a:pPr lvl="1" defTabSz="457200">
              <a:lnSpc>
                <a:spcPct val="100000"/>
              </a:lnSpc>
              <a:spcBef>
                <a:spcPct val="20000"/>
              </a:spcBef>
              <a:buClr>
                <a:schemeClr val="tx1"/>
              </a:buClr>
            </a:pPr>
            <a:r>
              <a:rPr lang="en-US" sz="2000" dirty="0"/>
              <a:t>Predicts travel distance and arrival time and distance based on:</a:t>
            </a:r>
          </a:p>
          <a:p>
            <a:pPr lvl="2" defTabSz="457200">
              <a:lnSpc>
                <a:spcPct val="100000"/>
              </a:lnSpc>
              <a:spcBef>
                <a:spcPct val="20000"/>
              </a:spcBef>
              <a:buClr>
                <a:schemeClr val="tx1"/>
              </a:buClr>
            </a:pPr>
            <a:r>
              <a:rPr lang="en-US" sz="1800" dirty="0"/>
              <a:t>Driver’s current location</a:t>
            </a:r>
          </a:p>
          <a:p>
            <a:pPr lvl="2" defTabSz="457200">
              <a:lnSpc>
                <a:spcPct val="100000"/>
              </a:lnSpc>
              <a:spcBef>
                <a:spcPct val="20000"/>
              </a:spcBef>
              <a:buClr>
                <a:schemeClr val="tx1"/>
              </a:buClr>
            </a:pPr>
            <a:r>
              <a:rPr lang="en-US" sz="1800" dirty="0"/>
              <a:t>Current traffic conditions</a:t>
            </a:r>
          </a:p>
          <a:p>
            <a:pPr lvl="2" defTabSz="457200">
              <a:lnSpc>
                <a:spcPct val="100000"/>
              </a:lnSpc>
              <a:spcBef>
                <a:spcPct val="20000"/>
              </a:spcBef>
              <a:buClr>
                <a:schemeClr val="tx1"/>
              </a:buClr>
            </a:pPr>
            <a:r>
              <a:rPr lang="en-US" sz="1800" dirty="0"/>
              <a:t>Historical traffic patterns</a:t>
            </a:r>
          </a:p>
          <a:p>
            <a:pPr lvl="2" defTabSz="457200">
              <a:lnSpc>
                <a:spcPct val="100000"/>
              </a:lnSpc>
              <a:spcBef>
                <a:spcPct val="20000"/>
              </a:spcBef>
              <a:buClr>
                <a:schemeClr val="tx1"/>
              </a:buClr>
            </a:pPr>
            <a:r>
              <a:rPr lang="en-US" sz="1800" dirty="0"/>
              <a:t>Estimated hours of service remaining</a:t>
            </a:r>
          </a:p>
          <a:p>
            <a:pPr lvl="2" defTabSz="457200">
              <a:lnSpc>
                <a:spcPct val="100000"/>
              </a:lnSpc>
              <a:spcBef>
                <a:spcPct val="20000"/>
              </a:spcBef>
              <a:buClr>
                <a:schemeClr val="tx1"/>
              </a:buClr>
            </a:pPr>
            <a:r>
              <a:rPr lang="en-US" sz="1800" dirty="0"/>
              <a:t>Considers persistent trends (seasons, holidays, and months)</a:t>
            </a:r>
          </a:p>
          <a:p>
            <a:pPr lvl="2" defTabSz="457200">
              <a:lnSpc>
                <a:spcPct val="100000"/>
              </a:lnSpc>
              <a:spcBef>
                <a:spcPct val="20000"/>
              </a:spcBef>
              <a:buClr>
                <a:schemeClr val="tx1"/>
              </a:buClr>
            </a:pPr>
            <a:r>
              <a:rPr lang="en-US" sz="1800" dirty="0"/>
              <a:t>Temporal trends (construction)</a:t>
            </a:r>
          </a:p>
          <a:p>
            <a:pPr lvl="2" defTabSz="457200">
              <a:lnSpc>
                <a:spcPct val="100000"/>
              </a:lnSpc>
              <a:spcBef>
                <a:spcPct val="20000"/>
              </a:spcBef>
              <a:buClr>
                <a:schemeClr val="tx1"/>
              </a:buClr>
            </a:pPr>
            <a:r>
              <a:rPr lang="en-US" sz="1800" dirty="0"/>
              <a:t>Dynamic trends (weather)</a:t>
            </a:r>
          </a:p>
          <a:p>
            <a:pPr lvl="0" defTabSz="457200">
              <a:lnSpc>
                <a:spcPct val="100000"/>
              </a:lnSpc>
              <a:spcBef>
                <a:spcPct val="20000"/>
              </a:spcBef>
              <a:buClr>
                <a:schemeClr val="tx1"/>
              </a:buClr>
            </a:pPr>
            <a:r>
              <a:rPr lang="en-US" sz="2400" b="1" dirty="0"/>
              <a:t>Truck Road Weather Travel Services (TRWTS)</a:t>
            </a:r>
          </a:p>
          <a:p>
            <a:pPr lvl="1" defTabSz="457200">
              <a:lnSpc>
                <a:spcPct val="100000"/>
              </a:lnSpc>
              <a:spcBef>
                <a:spcPct val="20000"/>
              </a:spcBef>
              <a:buClr>
                <a:schemeClr val="tx1"/>
              </a:buClr>
            </a:pPr>
            <a:r>
              <a:rPr lang="en-US" sz="2000" dirty="0"/>
              <a:t>Pushes road weather link-specific information to drivers</a:t>
            </a:r>
          </a:p>
          <a:p>
            <a:pPr lvl="1" defTabSz="457200">
              <a:lnSpc>
                <a:spcPct val="100000"/>
              </a:lnSpc>
              <a:spcBef>
                <a:spcPct val="20000"/>
              </a:spcBef>
              <a:buClr>
                <a:schemeClr val="tx1"/>
              </a:buClr>
            </a:pPr>
            <a:r>
              <a:rPr lang="en-US" sz="2000" dirty="0"/>
              <a:t>Provides road weather alerts and warnings within a short time horizon of adverse conditions</a:t>
            </a:r>
          </a:p>
          <a:p>
            <a:pPr>
              <a:buClr>
                <a:schemeClr val="tx1"/>
              </a:buClr>
            </a:pPr>
            <a:endParaRPr lang="en-US" dirty="0"/>
          </a:p>
        </p:txBody>
      </p:sp>
    </p:spTree>
    <p:extLst>
      <p:ext uri="{BB962C8B-B14F-4D97-AF65-F5344CB8AC3E}">
        <p14:creationId xmlns:p14="http://schemas.microsoft.com/office/powerpoint/2010/main" val="2503049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78994" y="3285258"/>
            <a:ext cx="1973580" cy="897682"/>
          </a:xfrm>
          <a:prstGeom prst="rect">
            <a:avLst/>
          </a:prstGeom>
        </p:spPr>
        <p:txBody>
          <a:bodyPr vert="horz" wrap="square" lIns="0" tIns="25400" rIns="0" bIns="0" rtlCol="0">
            <a:spAutoFit/>
          </a:bodyPr>
          <a:lstStyle/>
          <a:p>
            <a:pPr marL="0" marR="0" lvl="0" indent="0" algn="ctr" defTabSz="1828800" rtl="0" eaLnBrk="1" fontAlgn="auto" latinLnBrk="0" hangingPunct="1">
              <a:lnSpc>
                <a:spcPts val="3978"/>
              </a:lnSpc>
              <a:spcBef>
                <a:spcPts val="200"/>
              </a:spcBef>
              <a:spcAft>
                <a:spcPts val="0"/>
              </a:spcAft>
              <a:buClrTx/>
              <a:buSzTx/>
              <a:buFontTx/>
              <a:buNone/>
              <a:tabLst/>
              <a:defRPr/>
            </a:pPr>
            <a:r>
              <a:rPr kumimoji="0" sz="3400" b="1" i="0" u="none" strike="noStrike" kern="1200" cap="none" spc="-80" normalizeH="0" baseline="0" noProof="0" dirty="0">
                <a:ln>
                  <a:noFill/>
                </a:ln>
                <a:solidFill>
                  <a:srgbClr val="004689"/>
                </a:solidFill>
                <a:effectLst/>
                <a:uLnTx/>
                <a:uFillTx/>
                <a:latin typeface="Arial"/>
                <a:ea typeface="+mn-ea"/>
                <a:cs typeface="Arial"/>
              </a:rPr>
              <a:t>FRATIS-P</a:t>
            </a:r>
            <a:endParaRPr kumimoji="0" sz="3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1828800" rtl="0" eaLnBrk="1" fontAlgn="auto" latinLnBrk="0" hangingPunct="1">
              <a:lnSpc>
                <a:spcPts val="2780"/>
              </a:lnSpc>
              <a:spcBef>
                <a:spcPts val="0"/>
              </a:spcBef>
              <a:spcAft>
                <a:spcPts val="0"/>
              </a:spcAft>
              <a:buClrTx/>
              <a:buSzTx/>
              <a:buFontTx/>
              <a:buNone/>
              <a:tabLst/>
              <a:defRPr/>
            </a:pPr>
            <a:r>
              <a:rPr kumimoji="0" sz="2400" b="1" i="0" u="none" strike="noStrike" kern="1200" cap="none" spc="-50" normalizeH="0" baseline="0" noProof="0" dirty="0">
                <a:ln>
                  <a:noFill/>
                </a:ln>
                <a:solidFill>
                  <a:srgbClr val="004689"/>
                </a:solidFill>
                <a:effectLst/>
                <a:uLnTx/>
                <a:uFillTx/>
                <a:latin typeface="Arial"/>
                <a:ea typeface="+mn-ea"/>
                <a:cs typeface="Arial"/>
              </a:rPr>
              <a:t>“CLOUD”</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object 3"/>
          <p:cNvSpPr/>
          <p:nvPr/>
        </p:nvSpPr>
        <p:spPr>
          <a:xfrm>
            <a:off x="8714530" y="4528744"/>
            <a:ext cx="1143000" cy="1143000"/>
          </a:xfrm>
          <a:custGeom>
            <a:avLst/>
            <a:gdLst/>
            <a:ahLst/>
            <a:cxnLst/>
            <a:rect l="l" t="t" r="r" b="b"/>
            <a:pathLst>
              <a:path w="571500" h="571500">
                <a:moveTo>
                  <a:pt x="571500" y="285749"/>
                </a:moveTo>
                <a:lnTo>
                  <a:pt x="567760" y="332098"/>
                </a:lnTo>
                <a:lnTo>
                  <a:pt x="556932" y="376067"/>
                </a:lnTo>
                <a:lnTo>
                  <a:pt x="539606" y="417066"/>
                </a:lnTo>
                <a:lnTo>
                  <a:pt x="516368" y="454508"/>
                </a:lnTo>
                <a:lnTo>
                  <a:pt x="487808" y="487803"/>
                </a:lnTo>
                <a:lnTo>
                  <a:pt x="454513" y="516365"/>
                </a:lnTo>
                <a:lnTo>
                  <a:pt x="417071" y="539604"/>
                </a:lnTo>
                <a:lnTo>
                  <a:pt x="376071" y="556931"/>
                </a:lnTo>
                <a:lnTo>
                  <a:pt x="332101" y="567759"/>
                </a:lnTo>
                <a:lnTo>
                  <a:pt x="285750" y="571499"/>
                </a:lnTo>
                <a:lnTo>
                  <a:pt x="239401" y="567759"/>
                </a:lnTo>
                <a:lnTo>
                  <a:pt x="195432" y="556931"/>
                </a:lnTo>
                <a:lnTo>
                  <a:pt x="154433" y="539604"/>
                </a:lnTo>
                <a:lnTo>
                  <a:pt x="116991" y="516365"/>
                </a:lnTo>
                <a:lnTo>
                  <a:pt x="83696" y="487803"/>
                </a:lnTo>
                <a:lnTo>
                  <a:pt x="55134" y="454508"/>
                </a:lnTo>
                <a:lnTo>
                  <a:pt x="31895" y="417066"/>
                </a:lnTo>
                <a:lnTo>
                  <a:pt x="14568" y="376067"/>
                </a:lnTo>
                <a:lnTo>
                  <a:pt x="3740" y="332098"/>
                </a:lnTo>
                <a:lnTo>
                  <a:pt x="0" y="285749"/>
                </a:lnTo>
                <a:lnTo>
                  <a:pt x="3740" y="239398"/>
                </a:lnTo>
                <a:lnTo>
                  <a:pt x="14568" y="195428"/>
                </a:lnTo>
                <a:lnTo>
                  <a:pt x="31895" y="154428"/>
                </a:lnTo>
                <a:lnTo>
                  <a:pt x="55134" y="116986"/>
                </a:lnTo>
                <a:lnTo>
                  <a:pt x="83696" y="83691"/>
                </a:lnTo>
                <a:lnTo>
                  <a:pt x="116991" y="55131"/>
                </a:lnTo>
                <a:lnTo>
                  <a:pt x="154433" y="31893"/>
                </a:lnTo>
                <a:lnTo>
                  <a:pt x="195432" y="14567"/>
                </a:lnTo>
                <a:lnTo>
                  <a:pt x="239401" y="3739"/>
                </a:lnTo>
                <a:lnTo>
                  <a:pt x="285750" y="0"/>
                </a:lnTo>
                <a:lnTo>
                  <a:pt x="332101" y="3739"/>
                </a:lnTo>
                <a:lnTo>
                  <a:pt x="376071" y="14567"/>
                </a:lnTo>
                <a:lnTo>
                  <a:pt x="417071" y="31893"/>
                </a:lnTo>
                <a:lnTo>
                  <a:pt x="454513" y="55131"/>
                </a:lnTo>
                <a:lnTo>
                  <a:pt x="487808" y="83691"/>
                </a:lnTo>
                <a:lnTo>
                  <a:pt x="516368" y="116986"/>
                </a:lnTo>
                <a:lnTo>
                  <a:pt x="539606" y="154428"/>
                </a:lnTo>
                <a:lnTo>
                  <a:pt x="556932" y="195428"/>
                </a:lnTo>
                <a:lnTo>
                  <a:pt x="567760" y="239398"/>
                </a:lnTo>
                <a:lnTo>
                  <a:pt x="571500" y="285749"/>
                </a:lnTo>
                <a:close/>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object 4"/>
          <p:cNvSpPr/>
          <p:nvPr/>
        </p:nvSpPr>
        <p:spPr>
          <a:xfrm>
            <a:off x="7009528" y="4205145"/>
            <a:ext cx="1734820" cy="717550"/>
          </a:xfrm>
          <a:custGeom>
            <a:avLst/>
            <a:gdLst/>
            <a:ahLst/>
            <a:cxnLst/>
            <a:rect l="l" t="t" r="r" b="b"/>
            <a:pathLst>
              <a:path w="867410" h="358775">
                <a:moveTo>
                  <a:pt x="866838" y="358165"/>
                </a:moveTo>
                <a:lnTo>
                  <a:pt x="0" y="358165"/>
                </a:lnTo>
                <a:lnTo>
                  <a:pt x="0" y="0"/>
                </a:lnTo>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938124" y="4133715"/>
            <a:ext cx="142824" cy="142874"/>
          </a:xfrm>
          <a:prstGeom prst="rect">
            <a:avLst/>
          </a:prstGeom>
          <a:blipFill>
            <a:blip r:embed="rId2"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p:nvPr/>
        </p:nvSpPr>
        <p:spPr>
          <a:xfrm>
            <a:off x="2285094" y="4528744"/>
            <a:ext cx="1143000" cy="1143000"/>
          </a:xfrm>
          <a:custGeom>
            <a:avLst/>
            <a:gdLst/>
            <a:ahLst/>
            <a:cxnLst/>
            <a:rect l="l" t="t" r="r" b="b"/>
            <a:pathLst>
              <a:path w="571500" h="571500">
                <a:moveTo>
                  <a:pt x="0" y="285749"/>
                </a:moveTo>
                <a:lnTo>
                  <a:pt x="3740" y="332098"/>
                </a:lnTo>
                <a:lnTo>
                  <a:pt x="14568" y="376067"/>
                </a:lnTo>
                <a:lnTo>
                  <a:pt x="31895" y="417066"/>
                </a:lnTo>
                <a:lnTo>
                  <a:pt x="55134" y="454508"/>
                </a:lnTo>
                <a:lnTo>
                  <a:pt x="83696" y="487803"/>
                </a:lnTo>
                <a:lnTo>
                  <a:pt x="116991" y="516365"/>
                </a:lnTo>
                <a:lnTo>
                  <a:pt x="154433" y="539604"/>
                </a:lnTo>
                <a:lnTo>
                  <a:pt x="195432" y="556931"/>
                </a:lnTo>
                <a:lnTo>
                  <a:pt x="239401" y="567759"/>
                </a:lnTo>
                <a:lnTo>
                  <a:pt x="285750" y="571499"/>
                </a:lnTo>
                <a:lnTo>
                  <a:pt x="332098" y="567759"/>
                </a:lnTo>
                <a:lnTo>
                  <a:pt x="376067" y="556931"/>
                </a:lnTo>
                <a:lnTo>
                  <a:pt x="417066" y="539604"/>
                </a:lnTo>
                <a:lnTo>
                  <a:pt x="454508" y="516365"/>
                </a:lnTo>
                <a:lnTo>
                  <a:pt x="487803" y="487803"/>
                </a:lnTo>
                <a:lnTo>
                  <a:pt x="516365" y="454508"/>
                </a:lnTo>
                <a:lnTo>
                  <a:pt x="539604" y="417066"/>
                </a:lnTo>
                <a:lnTo>
                  <a:pt x="556931" y="376067"/>
                </a:lnTo>
                <a:lnTo>
                  <a:pt x="567759" y="332098"/>
                </a:lnTo>
                <a:lnTo>
                  <a:pt x="571500" y="285749"/>
                </a:lnTo>
                <a:lnTo>
                  <a:pt x="567759" y="239398"/>
                </a:lnTo>
                <a:lnTo>
                  <a:pt x="556931" y="195428"/>
                </a:lnTo>
                <a:lnTo>
                  <a:pt x="539604" y="154428"/>
                </a:lnTo>
                <a:lnTo>
                  <a:pt x="516365" y="116986"/>
                </a:lnTo>
                <a:lnTo>
                  <a:pt x="487803" y="83691"/>
                </a:lnTo>
                <a:lnTo>
                  <a:pt x="454508" y="55131"/>
                </a:lnTo>
                <a:lnTo>
                  <a:pt x="417066" y="31893"/>
                </a:lnTo>
                <a:lnTo>
                  <a:pt x="376067" y="14567"/>
                </a:lnTo>
                <a:lnTo>
                  <a:pt x="332098" y="3739"/>
                </a:lnTo>
                <a:lnTo>
                  <a:pt x="285750" y="0"/>
                </a:lnTo>
                <a:lnTo>
                  <a:pt x="239401" y="3739"/>
                </a:lnTo>
                <a:lnTo>
                  <a:pt x="195432" y="14567"/>
                </a:lnTo>
                <a:lnTo>
                  <a:pt x="154433" y="31893"/>
                </a:lnTo>
                <a:lnTo>
                  <a:pt x="116991" y="55131"/>
                </a:lnTo>
                <a:lnTo>
                  <a:pt x="83696" y="83691"/>
                </a:lnTo>
                <a:lnTo>
                  <a:pt x="55134" y="116986"/>
                </a:lnTo>
                <a:lnTo>
                  <a:pt x="31895" y="154428"/>
                </a:lnTo>
                <a:lnTo>
                  <a:pt x="14568" y="195428"/>
                </a:lnTo>
                <a:lnTo>
                  <a:pt x="3740" y="239398"/>
                </a:lnTo>
                <a:lnTo>
                  <a:pt x="0" y="285749"/>
                </a:lnTo>
                <a:close/>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bject 7"/>
          <p:cNvSpPr/>
          <p:nvPr/>
        </p:nvSpPr>
        <p:spPr>
          <a:xfrm>
            <a:off x="3399418" y="4205145"/>
            <a:ext cx="1734820" cy="717550"/>
          </a:xfrm>
          <a:custGeom>
            <a:avLst/>
            <a:gdLst/>
            <a:ahLst/>
            <a:cxnLst/>
            <a:rect l="l" t="t" r="r" b="b"/>
            <a:pathLst>
              <a:path w="867410" h="358775">
                <a:moveTo>
                  <a:pt x="0" y="358165"/>
                </a:moveTo>
                <a:lnTo>
                  <a:pt x="866838" y="358165"/>
                </a:lnTo>
                <a:lnTo>
                  <a:pt x="866838" y="0"/>
                </a:lnTo>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bject 8"/>
          <p:cNvSpPr/>
          <p:nvPr/>
        </p:nvSpPr>
        <p:spPr>
          <a:xfrm>
            <a:off x="5061672" y="4133715"/>
            <a:ext cx="142848" cy="142874"/>
          </a:xfrm>
          <a:prstGeom prst="rect">
            <a:avLst/>
          </a:prstGeom>
          <a:blipFill>
            <a:blip r:embed="rId3"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bject 9"/>
          <p:cNvSpPr/>
          <p:nvPr/>
        </p:nvSpPr>
        <p:spPr>
          <a:xfrm>
            <a:off x="8714530" y="1556906"/>
            <a:ext cx="1143000" cy="1143000"/>
          </a:xfrm>
          <a:custGeom>
            <a:avLst/>
            <a:gdLst/>
            <a:ahLst/>
            <a:cxnLst/>
            <a:rect l="l" t="t" r="r" b="b"/>
            <a:pathLst>
              <a:path w="571500" h="571500">
                <a:moveTo>
                  <a:pt x="571500" y="285750"/>
                </a:moveTo>
                <a:lnTo>
                  <a:pt x="567760" y="332101"/>
                </a:lnTo>
                <a:lnTo>
                  <a:pt x="556932" y="376071"/>
                </a:lnTo>
                <a:lnTo>
                  <a:pt x="539606" y="417071"/>
                </a:lnTo>
                <a:lnTo>
                  <a:pt x="516368" y="454513"/>
                </a:lnTo>
                <a:lnTo>
                  <a:pt x="487808" y="487808"/>
                </a:lnTo>
                <a:lnTo>
                  <a:pt x="454513" y="516368"/>
                </a:lnTo>
                <a:lnTo>
                  <a:pt x="417071" y="539606"/>
                </a:lnTo>
                <a:lnTo>
                  <a:pt x="376071" y="556932"/>
                </a:lnTo>
                <a:lnTo>
                  <a:pt x="332101" y="567760"/>
                </a:lnTo>
                <a:lnTo>
                  <a:pt x="285750" y="571500"/>
                </a:lnTo>
                <a:lnTo>
                  <a:pt x="239401" y="567760"/>
                </a:lnTo>
                <a:lnTo>
                  <a:pt x="195432" y="556932"/>
                </a:lnTo>
                <a:lnTo>
                  <a:pt x="154433" y="539606"/>
                </a:lnTo>
                <a:lnTo>
                  <a:pt x="116991" y="516368"/>
                </a:lnTo>
                <a:lnTo>
                  <a:pt x="83696" y="487808"/>
                </a:lnTo>
                <a:lnTo>
                  <a:pt x="55134" y="454513"/>
                </a:lnTo>
                <a:lnTo>
                  <a:pt x="31895" y="417071"/>
                </a:lnTo>
                <a:lnTo>
                  <a:pt x="14568" y="376071"/>
                </a:lnTo>
                <a:lnTo>
                  <a:pt x="3740" y="332101"/>
                </a:lnTo>
                <a:lnTo>
                  <a:pt x="0" y="285750"/>
                </a:lnTo>
                <a:lnTo>
                  <a:pt x="3740" y="239401"/>
                </a:lnTo>
                <a:lnTo>
                  <a:pt x="14568" y="195432"/>
                </a:lnTo>
                <a:lnTo>
                  <a:pt x="31895" y="154433"/>
                </a:lnTo>
                <a:lnTo>
                  <a:pt x="55134" y="116991"/>
                </a:lnTo>
                <a:lnTo>
                  <a:pt x="83696" y="83696"/>
                </a:lnTo>
                <a:lnTo>
                  <a:pt x="116991" y="55134"/>
                </a:lnTo>
                <a:lnTo>
                  <a:pt x="154433" y="31895"/>
                </a:lnTo>
                <a:lnTo>
                  <a:pt x="195432" y="14568"/>
                </a:lnTo>
                <a:lnTo>
                  <a:pt x="239401" y="3740"/>
                </a:lnTo>
                <a:lnTo>
                  <a:pt x="285750" y="0"/>
                </a:lnTo>
                <a:lnTo>
                  <a:pt x="332101" y="3740"/>
                </a:lnTo>
                <a:lnTo>
                  <a:pt x="376071" y="14568"/>
                </a:lnTo>
                <a:lnTo>
                  <a:pt x="417071" y="31895"/>
                </a:lnTo>
                <a:lnTo>
                  <a:pt x="454513" y="55134"/>
                </a:lnTo>
                <a:lnTo>
                  <a:pt x="487808" y="83696"/>
                </a:lnTo>
                <a:lnTo>
                  <a:pt x="516368" y="116991"/>
                </a:lnTo>
                <a:lnTo>
                  <a:pt x="539606" y="154433"/>
                </a:lnTo>
                <a:lnTo>
                  <a:pt x="556932" y="195432"/>
                </a:lnTo>
                <a:lnTo>
                  <a:pt x="567760" y="239401"/>
                </a:lnTo>
                <a:lnTo>
                  <a:pt x="571500" y="285750"/>
                </a:lnTo>
                <a:close/>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object 10"/>
          <p:cNvSpPr txBox="1"/>
          <p:nvPr/>
        </p:nvSpPr>
        <p:spPr>
          <a:xfrm>
            <a:off x="8657652" y="5791054"/>
            <a:ext cx="1257300" cy="333425"/>
          </a:xfrm>
          <a:prstGeom prst="rect">
            <a:avLst/>
          </a:prstGeom>
        </p:spPr>
        <p:txBody>
          <a:bodyPr vert="horz" wrap="square" lIns="0" tIns="25400" rIns="0" bIns="0" rtlCol="0">
            <a:spAutoFit/>
          </a:bodyPr>
          <a:lstStyle/>
          <a:p>
            <a:pPr marL="25400" marR="0" lvl="0" indent="0" algn="l" defTabSz="1828800" rtl="0" eaLnBrk="1" fontAlgn="auto" latinLnBrk="0" hangingPunct="1">
              <a:lnSpc>
                <a:spcPct val="100000"/>
              </a:lnSpc>
              <a:spcBef>
                <a:spcPts val="200"/>
              </a:spcBef>
              <a:spcAft>
                <a:spcPts val="0"/>
              </a:spcAft>
              <a:buClrTx/>
              <a:buSzTx/>
              <a:buFontTx/>
              <a:buNone/>
              <a:tabLst/>
              <a:defRPr/>
            </a:pPr>
            <a:r>
              <a:rPr kumimoji="0" sz="2000" b="0" i="1" u="none" strike="noStrike" kern="1200" cap="none" spc="-150" normalizeH="0" baseline="0" noProof="0" dirty="0">
                <a:ln>
                  <a:noFill/>
                </a:ln>
                <a:solidFill>
                  <a:srgbClr val="AAD2F0"/>
                </a:solidFill>
                <a:effectLst/>
                <a:uLnTx/>
                <a:uFillTx/>
                <a:latin typeface="Calibri"/>
                <a:ea typeface="+mn-ea"/>
                <a:cs typeface="Calibri"/>
              </a:rPr>
              <a:t>FRATIS-P</a:t>
            </a:r>
            <a:r>
              <a:rPr kumimoji="0" sz="2000" b="0" i="1" u="none" strike="noStrike" kern="1200" cap="none" spc="-180" normalizeH="0" baseline="0" noProof="0" dirty="0">
                <a:ln>
                  <a:noFill/>
                </a:ln>
                <a:solidFill>
                  <a:srgbClr val="AAD2F0"/>
                </a:solidFill>
                <a:effectLst/>
                <a:uLnTx/>
                <a:uFillTx/>
                <a:latin typeface="Calibri"/>
                <a:ea typeface="+mn-ea"/>
                <a:cs typeface="Calibri"/>
              </a:rPr>
              <a:t> </a:t>
            </a:r>
            <a:r>
              <a:rPr kumimoji="0" sz="2000" b="0" i="1" u="none" strike="noStrike" kern="1200" cap="none" spc="-160" normalizeH="0" baseline="0" noProof="0" dirty="0">
                <a:ln>
                  <a:noFill/>
                </a:ln>
                <a:solidFill>
                  <a:srgbClr val="AAD2F0"/>
                </a:solidFill>
                <a:effectLst/>
                <a:uLnTx/>
                <a:uFillTx/>
                <a:latin typeface="Calibri"/>
                <a:ea typeface="+mn-ea"/>
                <a:cs typeface="Calibri"/>
              </a:rPr>
              <a:t>User</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1" name="object 11"/>
          <p:cNvSpPr txBox="1"/>
          <p:nvPr/>
        </p:nvSpPr>
        <p:spPr>
          <a:xfrm>
            <a:off x="2207322" y="5791054"/>
            <a:ext cx="1257300" cy="333425"/>
          </a:xfrm>
          <a:prstGeom prst="rect">
            <a:avLst/>
          </a:prstGeom>
        </p:spPr>
        <p:txBody>
          <a:bodyPr vert="horz" wrap="square" lIns="0" tIns="25400" rIns="0" bIns="0" rtlCol="0">
            <a:spAutoFit/>
          </a:bodyPr>
          <a:lstStyle/>
          <a:p>
            <a:pPr marL="25400" marR="0" lvl="0" indent="0" algn="l" defTabSz="1828800" rtl="0" eaLnBrk="1" fontAlgn="auto" latinLnBrk="0" hangingPunct="1">
              <a:lnSpc>
                <a:spcPct val="100000"/>
              </a:lnSpc>
              <a:spcBef>
                <a:spcPts val="200"/>
              </a:spcBef>
              <a:spcAft>
                <a:spcPts val="0"/>
              </a:spcAft>
              <a:buClrTx/>
              <a:buSzTx/>
              <a:buFontTx/>
              <a:buNone/>
              <a:tabLst/>
              <a:defRPr/>
            </a:pPr>
            <a:r>
              <a:rPr kumimoji="0" sz="2000" b="0" i="1" u="none" strike="noStrike" kern="1200" cap="none" spc="-150" normalizeH="0" baseline="0" noProof="0" dirty="0">
                <a:ln>
                  <a:noFill/>
                </a:ln>
                <a:solidFill>
                  <a:srgbClr val="AAD2F0"/>
                </a:solidFill>
                <a:effectLst/>
                <a:uLnTx/>
                <a:uFillTx/>
                <a:latin typeface="Calibri"/>
                <a:ea typeface="+mn-ea"/>
                <a:cs typeface="Calibri"/>
              </a:rPr>
              <a:t>FRATIS-P</a:t>
            </a:r>
            <a:r>
              <a:rPr kumimoji="0" sz="2000" b="0" i="1" u="none" strike="noStrike" kern="1200" cap="none" spc="-180" normalizeH="0" baseline="0" noProof="0" dirty="0">
                <a:ln>
                  <a:noFill/>
                </a:ln>
                <a:solidFill>
                  <a:srgbClr val="AAD2F0"/>
                </a:solidFill>
                <a:effectLst/>
                <a:uLnTx/>
                <a:uFillTx/>
                <a:latin typeface="Calibri"/>
                <a:ea typeface="+mn-ea"/>
                <a:cs typeface="Calibri"/>
              </a:rPr>
              <a:t> </a:t>
            </a:r>
            <a:r>
              <a:rPr kumimoji="0" sz="2000" b="0" i="1" u="none" strike="noStrike" kern="1200" cap="none" spc="-160" normalizeH="0" baseline="0" noProof="0" dirty="0">
                <a:ln>
                  <a:noFill/>
                </a:ln>
                <a:solidFill>
                  <a:srgbClr val="AAD2F0"/>
                </a:solidFill>
                <a:effectLst/>
                <a:uLnTx/>
                <a:uFillTx/>
                <a:latin typeface="Calibri"/>
                <a:ea typeface="+mn-ea"/>
                <a:cs typeface="Calibri"/>
              </a:rPr>
              <a:t>User</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2" name="object 12"/>
          <p:cNvSpPr txBox="1"/>
          <p:nvPr/>
        </p:nvSpPr>
        <p:spPr>
          <a:xfrm>
            <a:off x="2001075" y="900791"/>
            <a:ext cx="1670050" cy="593496"/>
          </a:xfrm>
          <a:prstGeom prst="rect">
            <a:avLst/>
          </a:prstGeom>
        </p:spPr>
        <p:txBody>
          <a:bodyPr vert="horz" wrap="square" lIns="0" tIns="76200" rIns="0" bIns="0" rtlCol="0">
            <a:spAutoFit/>
          </a:bodyPr>
          <a:lstStyle/>
          <a:p>
            <a:pPr marL="25400" marR="10160" lvl="0" indent="88900" algn="l" defTabSz="1828800" rtl="0" eaLnBrk="1" fontAlgn="auto" latinLnBrk="0" hangingPunct="1">
              <a:lnSpc>
                <a:spcPts val="2000"/>
              </a:lnSpc>
              <a:spcBef>
                <a:spcPts val="600"/>
              </a:spcBef>
              <a:spcAft>
                <a:spcPts val="0"/>
              </a:spcAft>
              <a:buClrTx/>
              <a:buSzTx/>
              <a:buFontTx/>
              <a:buNone/>
              <a:tabLst/>
              <a:defRPr/>
            </a:pPr>
            <a:r>
              <a:rPr kumimoji="0" sz="2000" b="0" i="1" u="none" strike="noStrike" kern="1200" cap="none" spc="-120" normalizeH="0" baseline="0" noProof="0" dirty="0">
                <a:ln>
                  <a:noFill/>
                </a:ln>
                <a:solidFill>
                  <a:srgbClr val="AAD2F0"/>
                </a:solidFill>
                <a:effectLst/>
                <a:uLnTx/>
                <a:uFillTx/>
                <a:latin typeface="Calibri"/>
                <a:ea typeface="+mn-ea"/>
                <a:cs typeface="Calibri"/>
              </a:rPr>
              <a:t>Predictive </a:t>
            </a:r>
            <a:r>
              <a:rPr kumimoji="0" sz="2000" b="0" i="1" u="none" strike="noStrike" kern="1200" cap="none" spc="-160" normalizeH="0" baseline="0" noProof="0" dirty="0">
                <a:ln>
                  <a:noFill/>
                </a:ln>
                <a:solidFill>
                  <a:srgbClr val="AAD2F0"/>
                </a:solidFill>
                <a:effectLst/>
                <a:uLnTx/>
                <a:uFillTx/>
                <a:latin typeface="Calibri"/>
                <a:ea typeface="+mn-ea"/>
                <a:cs typeface="Calibri"/>
              </a:rPr>
              <a:t>Traffic  </a:t>
            </a:r>
            <a:r>
              <a:rPr kumimoji="0" sz="2000" b="0" i="1" u="none" strike="noStrike" kern="1200" cap="none" spc="-170" normalizeH="0" baseline="0" noProof="0" dirty="0">
                <a:ln>
                  <a:noFill/>
                </a:ln>
                <a:solidFill>
                  <a:srgbClr val="AAD2F0"/>
                </a:solidFill>
                <a:effectLst/>
                <a:uLnTx/>
                <a:uFillTx/>
                <a:latin typeface="Calibri"/>
                <a:ea typeface="+mn-ea"/>
                <a:cs typeface="Calibri"/>
              </a:rPr>
              <a:t>and </a:t>
            </a:r>
            <a:r>
              <a:rPr kumimoji="0" sz="2000" b="0" i="1" u="none" strike="noStrike" kern="1200" cap="none" spc="-210" normalizeH="0" baseline="0" noProof="0" dirty="0">
                <a:ln>
                  <a:noFill/>
                </a:ln>
                <a:solidFill>
                  <a:srgbClr val="AAD2F0"/>
                </a:solidFill>
                <a:effectLst/>
                <a:uLnTx/>
                <a:uFillTx/>
                <a:latin typeface="Calibri"/>
                <a:ea typeface="+mn-ea"/>
                <a:cs typeface="Calibri"/>
              </a:rPr>
              <a:t>Data</a:t>
            </a:r>
            <a:r>
              <a:rPr kumimoji="0" sz="2000" b="0" i="1" u="none" strike="noStrike" kern="1200" cap="none" spc="-150" normalizeH="0" baseline="0" noProof="0" dirty="0">
                <a:ln>
                  <a:noFill/>
                </a:ln>
                <a:solidFill>
                  <a:srgbClr val="AAD2F0"/>
                </a:solidFill>
                <a:effectLst/>
                <a:uLnTx/>
                <a:uFillTx/>
                <a:latin typeface="Calibri"/>
                <a:ea typeface="+mn-ea"/>
                <a:cs typeface="Calibri"/>
              </a:rPr>
              <a:t> </a:t>
            </a:r>
            <a:r>
              <a:rPr kumimoji="0" sz="2000" b="0" i="1" u="none" strike="noStrike" kern="1200" cap="none" spc="-120" normalizeH="0" baseline="0" noProof="0" dirty="0">
                <a:ln>
                  <a:noFill/>
                </a:ln>
                <a:solidFill>
                  <a:srgbClr val="AAD2F0"/>
                </a:solidFill>
                <a:effectLst/>
                <a:uLnTx/>
                <a:uFillTx/>
                <a:latin typeface="Calibri"/>
                <a:ea typeface="+mn-ea"/>
                <a:cs typeface="Calibri"/>
              </a:rPr>
              <a:t>Analytics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3" name="object 13"/>
          <p:cNvSpPr txBox="1"/>
          <p:nvPr/>
        </p:nvSpPr>
        <p:spPr>
          <a:xfrm>
            <a:off x="4063809" y="244201"/>
            <a:ext cx="1822450" cy="849976"/>
          </a:xfrm>
          <a:prstGeom prst="rect">
            <a:avLst/>
          </a:prstGeom>
        </p:spPr>
        <p:txBody>
          <a:bodyPr vert="horz" wrap="square" lIns="0" tIns="76200" rIns="0" bIns="0" rtlCol="0">
            <a:spAutoFit/>
          </a:bodyPr>
          <a:lstStyle/>
          <a:p>
            <a:pPr marL="335280" marR="320040" lvl="0" indent="0" algn="ctr" defTabSz="1828800" rtl="0" eaLnBrk="1" fontAlgn="auto" latinLnBrk="0" hangingPunct="1">
              <a:lnSpc>
                <a:spcPts val="2000"/>
              </a:lnSpc>
              <a:spcBef>
                <a:spcPts val="600"/>
              </a:spcBef>
              <a:spcAft>
                <a:spcPts val="0"/>
              </a:spcAft>
              <a:buClrTx/>
              <a:buSzTx/>
              <a:buFontTx/>
              <a:buNone/>
              <a:tabLst/>
              <a:defRPr/>
            </a:pPr>
            <a:r>
              <a:rPr kumimoji="0" sz="2000" b="0" i="1" u="none" strike="noStrike" kern="1200" cap="none" spc="-150" normalizeH="0" baseline="0" noProof="0" dirty="0">
                <a:ln>
                  <a:noFill/>
                </a:ln>
                <a:solidFill>
                  <a:srgbClr val="AAD2F0"/>
                </a:solidFill>
                <a:effectLst/>
                <a:uLnTx/>
                <a:uFillTx/>
                <a:latin typeface="Calibri"/>
                <a:ea typeface="+mn-ea"/>
                <a:cs typeface="Calibri"/>
              </a:rPr>
              <a:t>State </a:t>
            </a:r>
            <a:r>
              <a:rPr kumimoji="0" sz="2000" b="0" i="1" u="none" strike="noStrike" kern="1200" cap="none" spc="-260" normalizeH="0" baseline="0" noProof="0" dirty="0">
                <a:ln>
                  <a:noFill/>
                </a:ln>
                <a:solidFill>
                  <a:srgbClr val="AAD2F0"/>
                </a:solidFill>
                <a:effectLst/>
                <a:uLnTx/>
                <a:uFillTx/>
                <a:latin typeface="Calibri"/>
                <a:ea typeface="+mn-ea"/>
                <a:cs typeface="Calibri"/>
              </a:rPr>
              <a:t>DOTs  </a:t>
            </a:r>
            <a:r>
              <a:rPr kumimoji="0" sz="2000" b="0" i="1" u="none" strike="noStrike" kern="1200" cap="none" spc="-140" normalizeH="0" baseline="0" noProof="0" dirty="0">
                <a:ln>
                  <a:noFill/>
                </a:ln>
                <a:solidFill>
                  <a:srgbClr val="AAD2F0"/>
                </a:solidFill>
                <a:effectLst/>
                <a:uLnTx/>
                <a:uFillTx/>
                <a:latin typeface="Calibri"/>
                <a:ea typeface="+mn-ea"/>
                <a:cs typeface="Calibri"/>
              </a:rPr>
              <a:t>Real</a:t>
            </a:r>
            <a:r>
              <a:rPr kumimoji="0" sz="2000" b="0" i="1" u="none" strike="noStrike" kern="1200" cap="none" spc="-228" normalizeH="0" baseline="0" noProof="0" dirty="0">
                <a:ln>
                  <a:noFill/>
                </a:ln>
                <a:solidFill>
                  <a:srgbClr val="AAD2F0"/>
                </a:solidFill>
                <a:effectLst/>
                <a:uLnTx/>
                <a:uFillTx/>
                <a:latin typeface="Calibri"/>
                <a:ea typeface="+mn-ea"/>
                <a:cs typeface="Calibri"/>
              </a:rPr>
              <a:t> </a:t>
            </a:r>
            <a:r>
              <a:rPr kumimoji="0" sz="2000" b="0" i="1" u="none" strike="noStrike" kern="1200" cap="none" spc="-210" normalizeH="0" baseline="0" noProof="0" dirty="0">
                <a:ln>
                  <a:noFill/>
                </a:ln>
                <a:solidFill>
                  <a:srgbClr val="AAD2F0"/>
                </a:solidFill>
                <a:effectLst/>
                <a:uLnTx/>
                <a:uFillTx/>
                <a:latin typeface="Calibri"/>
                <a:ea typeface="+mn-ea"/>
                <a:cs typeface="Calibri"/>
              </a:rPr>
              <a:t>Weather</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1828800" rtl="0" eaLnBrk="1" fontAlgn="auto" latinLnBrk="0" hangingPunct="1">
              <a:lnSpc>
                <a:spcPts val="2000"/>
              </a:lnSpc>
              <a:spcBef>
                <a:spcPts val="0"/>
              </a:spcBef>
              <a:spcAft>
                <a:spcPts val="0"/>
              </a:spcAft>
              <a:buClrTx/>
              <a:buSzTx/>
              <a:buFontTx/>
              <a:buNone/>
              <a:tabLst/>
              <a:defRPr/>
            </a:pPr>
            <a:r>
              <a:rPr kumimoji="0" sz="2000" b="0" i="1" u="none" strike="noStrike" kern="1200" cap="none" spc="-170" normalizeH="0" baseline="0" noProof="0" dirty="0">
                <a:ln>
                  <a:noFill/>
                </a:ln>
                <a:solidFill>
                  <a:srgbClr val="AAD2F0"/>
                </a:solidFill>
                <a:effectLst/>
                <a:uLnTx/>
                <a:uFillTx/>
                <a:latin typeface="Calibri"/>
                <a:ea typeface="+mn-ea"/>
                <a:cs typeface="Calibri"/>
              </a:rPr>
              <a:t>Information</a:t>
            </a:r>
            <a:r>
              <a:rPr kumimoji="0" sz="2000" b="0" i="1" u="none" strike="noStrike" kern="1200" cap="none" spc="-150" normalizeH="0" baseline="0" noProof="0" dirty="0">
                <a:ln>
                  <a:noFill/>
                </a:ln>
                <a:solidFill>
                  <a:srgbClr val="AAD2F0"/>
                </a:solidFill>
                <a:effectLst/>
                <a:uLnTx/>
                <a:uFillTx/>
                <a:latin typeface="Calibri"/>
                <a:ea typeface="+mn-ea"/>
                <a:cs typeface="Calibri"/>
              </a:rPr>
              <a:t> </a:t>
            </a:r>
            <a:r>
              <a:rPr kumimoji="0" sz="2000" b="0" i="1" u="none" strike="noStrike" kern="1200" cap="none" spc="-130" normalizeH="0" baseline="0" noProof="0" dirty="0">
                <a:ln>
                  <a:noFill/>
                </a:ln>
                <a:solidFill>
                  <a:srgbClr val="AAD2F0"/>
                </a:solidFill>
                <a:effectLst/>
                <a:uLnTx/>
                <a:uFillTx/>
                <a:latin typeface="Calibri"/>
                <a:ea typeface="+mn-ea"/>
                <a:cs typeface="Calibri"/>
              </a:rPr>
              <a:t>Systems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4" name="object 14"/>
          <p:cNvSpPr txBox="1"/>
          <p:nvPr/>
        </p:nvSpPr>
        <p:spPr>
          <a:xfrm>
            <a:off x="6322630" y="244200"/>
            <a:ext cx="1623060" cy="849976"/>
          </a:xfrm>
          <a:prstGeom prst="rect">
            <a:avLst/>
          </a:prstGeom>
        </p:spPr>
        <p:txBody>
          <a:bodyPr vert="horz" wrap="square" lIns="0" tIns="76200" rIns="0" bIns="0" rtlCol="0">
            <a:spAutoFit/>
          </a:bodyPr>
          <a:lstStyle/>
          <a:p>
            <a:pPr marL="354330" marR="339090" lvl="0" indent="0" algn="ctr" defTabSz="1828800" rtl="0" eaLnBrk="1" fontAlgn="auto" latinLnBrk="0" hangingPunct="1">
              <a:lnSpc>
                <a:spcPts val="2000"/>
              </a:lnSpc>
              <a:spcBef>
                <a:spcPts val="600"/>
              </a:spcBef>
              <a:spcAft>
                <a:spcPts val="0"/>
              </a:spcAft>
              <a:buClrTx/>
              <a:buSzTx/>
              <a:buFontTx/>
              <a:buNone/>
              <a:tabLst/>
              <a:defRPr/>
            </a:pPr>
            <a:r>
              <a:rPr kumimoji="0" sz="2000" b="0" i="1" u="none" strike="noStrike" kern="1200" cap="none" spc="-150" normalizeH="0" baseline="0" noProof="0" dirty="0">
                <a:ln>
                  <a:noFill/>
                </a:ln>
                <a:solidFill>
                  <a:srgbClr val="AAD2F0"/>
                </a:solidFill>
                <a:effectLst/>
                <a:uLnTx/>
                <a:uFillTx/>
                <a:latin typeface="Calibri"/>
                <a:ea typeface="+mn-ea"/>
                <a:cs typeface="Calibri"/>
              </a:rPr>
              <a:t>State</a:t>
            </a:r>
            <a:r>
              <a:rPr kumimoji="0" sz="2000" b="0" i="1" u="none" strike="noStrike" kern="1200" cap="none" spc="-220" normalizeH="0" baseline="0" noProof="0" dirty="0">
                <a:ln>
                  <a:noFill/>
                </a:ln>
                <a:solidFill>
                  <a:srgbClr val="AAD2F0"/>
                </a:solidFill>
                <a:effectLst/>
                <a:uLnTx/>
                <a:uFillTx/>
                <a:latin typeface="Calibri"/>
                <a:ea typeface="+mn-ea"/>
                <a:cs typeface="Calibri"/>
              </a:rPr>
              <a:t> </a:t>
            </a:r>
            <a:r>
              <a:rPr kumimoji="0" sz="2000" b="0" i="1" u="none" strike="noStrike" kern="1200" cap="none" spc="-260" normalizeH="0" baseline="0" noProof="0" dirty="0">
                <a:ln>
                  <a:noFill/>
                </a:ln>
                <a:solidFill>
                  <a:srgbClr val="AAD2F0"/>
                </a:solidFill>
                <a:effectLst/>
                <a:uLnTx/>
                <a:uFillTx/>
                <a:latin typeface="Calibri"/>
                <a:ea typeface="+mn-ea"/>
                <a:cs typeface="Calibri"/>
              </a:rPr>
              <a:t>DOTs </a:t>
            </a:r>
            <a:r>
              <a:rPr kumimoji="0" sz="2000" b="0" i="1" u="none" strike="noStrike" kern="1200" cap="none" spc="-30" normalizeH="0" baseline="0" noProof="0" dirty="0">
                <a:ln>
                  <a:noFill/>
                </a:ln>
                <a:solidFill>
                  <a:srgbClr val="AAD2F0"/>
                </a:solidFill>
                <a:effectLst/>
                <a:uLnTx/>
                <a:uFillTx/>
                <a:latin typeface="Calibri"/>
                <a:ea typeface="+mn-ea"/>
                <a:cs typeface="Calibri"/>
              </a:rPr>
              <a:t> </a:t>
            </a:r>
            <a:r>
              <a:rPr kumimoji="0" sz="2000" b="0" i="1" u="none" strike="noStrike" kern="1200" cap="none" spc="-140" normalizeH="0" baseline="0" noProof="0" dirty="0">
                <a:ln>
                  <a:noFill/>
                </a:ln>
                <a:solidFill>
                  <a:srgbClr val="AAD2F0"/>
                </a:solidFill>
                <a:effectLst/>
                <a:uLnTx/>
                <a:uFillTx/>
                <a:latin typeface="Calibri"/>
                <a:ea typeface="+mn-ea"/>
                <a:cs typeface="Calibri"/>
              </a:rPr>
              <a:t>Real</a:t>
            </a:r>
            <a:r>
              <a:rPr kumimoji="0" sz="2000" b="0" i="1" u="none" strike="noStrike" kern="1200" cap="none" spc="-180" normalizeH="0" baseline="0" noProof="0" dirty="0">
                <a:ln>
                  <a:noFill/>
                </a:ln>
                <a:solidFill>
                  <a:srgbClr val="AAD2F0"/>
                </a:solidFill>
                <a:effectLst/>
                <a:uLnTx/>
                <a:uFillTx/>
                <a:latin typeface="Calibri"/>
                <a:ea typeface="+mn-ea"/>
                <a:cs typeface="Calibri"/>
              </a:rPr>
              <a:t> </a:t>
            </a:r>
            <a:r>
              <a:rPr kumimoji="0" sz="2000" b="0" i="1" u="none" strike="noStrike" kern="1200" cap="none" spc="-190" normalizeH="0" baseline="0" noProof="0" dirty="0">
                <a:ln>
                  <a:noFill/>
                </a:ln>
                <a:solidFill>
                  <a:srgbClr val="AAD2F0"/>
                </a:solidFill>
                <a:effectLst/>
                <a:uLnTx/>
                <a:uFillTx/>
                <a:latin typeface="Calibri"/>
                <a:ea typeface="+mn-ea"/>
                <a:cs typeface="Calibri"/>
              </a:rPr>
              <a:t>Time</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1828800" rtl="0" eaLnBrk="1" fontAlgn="auto" latinLnBrk="0" hangingPunct="1">
              <a:lnSpc>
                <a:spcPts val="2000"/>
              </a:lnSpc>
              <a:spcBef>
                <a:spcPts val="0"/>
              </a:spcBef>
              <a:spcAft>
                <a:spcPts val="0"/>
              </a:spcAft>
              <a:buClrTx/>
              <a:buSzTx/>
              <a:buFontTx/>
              <a:buNone/>
              <a:tabLst/>
              <a:defRPr/>
            </a:pPr>
            <a:r>
              <a:rPr kumimoji="0" sz="2000" b="0" i="1" u="none" strike="noStrike" kern="1200" cap="none" spc="-160" normalizeH="0" baseline="0" noProof="0" dirty="0">
                <a:ln>
                  <a:noFill/>
                </a:ln>
                <a:solidFill>
                  <a:srgbClr val="AAD2F0"/>
                </a:solidFill>
                <a:effectLst/>
                <a:uLnTx/>
                <a:uFillTx/>
                <a:latin typeface="Calibri"/>
                <a:ea typeface="+mn-ea"/>
                <a:cs typeface="Calibri"/>
              </a:rPr>
              <a:t>Traffic</a:t>
            </a:r>
            <a:r>
              <a:rPr kumimoji="0" sz="2000" b="0" i="1" u="none" strike="noStrike" kern="1200" cap="none" spc="-150" normalizeH="0" baseline="0" noProof="0" dirty="0">
                <a:ln>
                  <a:noFill/>
                </a:ln>
                <a:solidFill>
                  <a:srgbClr val="AAD2F0"/>
                </a:solidFill>
                <a:effectLst/>
                <a:uLnTx/>
                <a:uFillTx/>
                <a:latin typeface="Calibri"/>
                <a:ea typeface="+mn-ea"/>
                <a:cs typeface="Calibri"/>
              </a:rPr>
              <a:t> </a:t>
            </a:r>
            <a:r>
              <a:rPr kumimoji="0" sz="2000" b="0" i="1" u="none" strike="noStrike" kern="1200" cap="none" spc="-170" normalizeH="0" baseline="0" noProof="0" dirty="0">
                <a:ln>
                  <a:noFill/>
                </a:ln>
                <a:solidFill>
                  <a:srgbClr val="AAD2F0"/>
                </a:solidFill>
                <a:effectLst/>
                <a:uLnTx/>
                <a:uFillTx/>
                <a:latin typeface="Calibri"/>
                <a:ea typeface="+mn-ea"/>
                <a:cs typeface="Calibri"/>
              </a:rPr>
              <a:t>Information</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5" name="object 15"/>
          <p:cNvSpPr/>
          <p:nvPr/>
        </p:nvSpPr>
        <p:spPr>
          <a:xfrm>
            <a:off x="5606180" y="5064050"/>
            <a:ext cx="1143000" cy="1143000"/>
          </a:xfrm>
          <a:custGeom>
            <a:avLst/>
            <a:gdLst/>
            <a:ahLst/>
            <a:cxnLst/>
            <a:rect l="l" t="t" r="r" b="b"/>
            <a:pathLst>
              <a:path w="571500" h="571500">
                <a:moveTo>
                  <a:pt x="571500" y="285750"/>
                </a:moveTo>
                <a:lnTo>
                  <a:pt x="567760" y="332098"/>
                </a:lnTo>
                <a:lnTo>
                  <a:pt x="556932" y="376067"/>
                </a:lnTo>
                <a:lnTo>
                  <a:pt x="539606" y="417066"/>
                </a:lnTo>
                <a:lnTo>
                  <a:pt x="516368" y="454508"/>
                </a:lnTo>
                <a:lnTo>
                  <a:pt x="487808" y="487803"/>
                </a:lnTo>
                <a:lnTo>
                  <a:pt x="454513" y="516365"/>
                </a:lnTo>
                <a:lnTo>
                  <a:pt x="417071" y="539604"/>
                </a:lnTo>
                <a:lnTo>
                  <a:pt x="376071" y="556931"/>
                </a:lnTo>
                <a:lnTo>
                  <a:pt x="332101" y="567759"/>
                </a:lnTo>
                <a:lnTo>
                  <a:pt x="285750" y="571500"/>
                </a:lnTo>
                <a:lnTo>
                  <a:pt x="239401" y="567759"/>
                </a:lnTo>
                <a:lnTo>
                  <a:pt x="195432" y="556931"/>
                </a:lnTo>
                <a:lnTo>
                  <a:pt x="154433" y="539604"/>
                </a:lnTo>
                <a:lnTo>
                  <a:pt x="116991" y="516365"/>
                </a:lnTo>
                <a:lnTo>
                  <a:pt x="83696" y="487803"/>
                </a:lnTo>
                <a:lnTo>
                  <a:pt x="55134" y="454508"/>
                </a:lnTo>
                <a:lnTo>
                  <a:pt x="31895" y="417066"/>
                </a:lnTo>
                <a:lnTo>
                  <a:pt x="14568" y="376067"/>
                </a:lnTo>
                <a:lnTo>
                  <a:pt x="3740" y="332098"/>
                </a:lnTo>
                <a:lnTo>
                  <a:pt x="0" y="285750"/>
                </a:lnTo>
                <a:lnTo>
                  <a:pt x="3740" y="239398"/>
                </a:lnTo>
                <a:lnTo>
                  <a:pt x="14568" y="195428"/>
                </a:lnTo>
                <a:lnTo>
                  <a:pt x="31895" y="154428"/>
                </a:lnTo>
                <a:lnTo>
                  <a:pt x="55134" y="116986"/>
                </a:lnTo>
                <a:lnTo>
                  <a:pt x="83696" y="83691"/>
                </a:lnTo>
                <a:lnTo>
                  <a:pt x="116991" y="55131"/>
                </a:lnTo>
                <a:lnTo>
                  <a:pt x="154433" y="31893"/>
                </a:lnTo>
                <a:lnTo>
                  <a:pt x="195432" y="14567"/>
                </a:lnTo>
                <a:lnTo>
                  <a:pt x="239401" y="3739"/>
                </a:lnTo>
                <a:lnTo>
                  <a:pt x="285750" y="0"/>
                </a:lnTo>
                <a:lnTo>
                  <a:pt x="332101" y="3739"/>
                </a:lnTo>
                <a:lnTo>
                  <a:pt x="376071" y="14567"/>
                </a:lnTo>
                <a:lnTo>
                  <a:pt x="417071" y="31893"/>
                </a:lnTo>
                <a:lnTo>
                  <a:pt x="454513" y="55131"/>
                </a:lnTo>
                <a:lnTo>
                  <a:pt x="487808" y="83691"/>
                </a:lnTo>
                <a:lnTo>
                  <a:pt x="516368" y="116986"/>
                </a:lnTo>
                <a:lnTo>
                  <a:pt x="539606" y="154428"/>
                </a:lnTo>
                <a:lnTo>
                  <a:pt x="556932" y="195428"/>
                </a:lnTo>
                <a:lnTo>
                  <a:pt x="567760" y="239398"/>
                </a:lnTo>
                <a:lnTo>
                  <a:pt x="571500" y="285750"/>
                </a:lnTo>
                <a:close/>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object 16"/>
          <p:cNvSpPr/>
          <p:nvPr/>
        </p:nvSpPr>
        <p:spPr>
          <a:xfrm>
            <a:off x="4428230" y="1149464"/>
            <a:ext cx="1143000" cy="1143000"/>
          </a:xfrm>
          <a:custGeom>
            <a:avLst/>
            <a:gdLst/>
            <a:ahLst/>
            <a:cxnLst/>
            <a:rect l="l" t="t" r="r" b="b"/>
            <a:pathLst>
              <a:path w="571500" h="571500">
                <a:moveTo>
                  <a:pt x="571500" y="285750"/>
                </a:moveTo>
                <a:lnTo>
                  <a:pt x="567760" y="332098"/>
                </a:lnTo>
                <a:lnTo>
                  <a:pt x="556932" y="376067"/>
                </a:lnTo>
                <a:lnTo>
                  <a:pt x="539606" y="417066"/>
                </a:lnTo>
                <a:lnTo>
                  <a:pt x="516368" y="454508"/>
                </a:lnTo>
                <a:lnTo>
                  <a:pt x="487808" y="487803"/>
                </a:lnTo>
                <a:lnTo>
                  <a:pt x="454513" y="516365"/>
                </a:lnTo>
                <a:lnTo>
                  <a:pt x="417071" y="539604"/>
                </a:lnTo>
                <a:lnTo>
                  <a:pt x="376071" y="556931"/>
                </a:lnTo>
                <a:lnTo>
                  <a:pt x="332101" y="567759"/>
                </a:lnTo>
                <a:lnTo>
                  <a:pt x="285750" y="571500"/>
                </a:lnTo>
                <a:lnTo>
                  <a:pt x="239401" y="567759"/>
                </a:lnTo>
                <a:lnTo>
                  <a:pt x="195432" y="556931"/>
                </a:lnTo>
                <a:lnTo>
                  <a:pt x="154433" y="539604"/>
                </a:lnTo>
                <a:lnTo>
                  <a:pt x="116991" y="516365"/>
                </a:lnTo>
                <a:lnTo>
                  <a:pt x="83696" y="487803"/>
                </a:lnTo>
                <a:lnTo>
                  <a:pt x="55134" y="454508"/>
                </a:lnTo>
                <a:lnTo>
                  <a:pt x="31895" y="417066"/>
                </a:lnTo>
                <a:lnTo>
                  <a:pt x="14568" y="376067"/>
                </a:lnTo>
                <a:lnTo>
                  <a:pt x="3740" y="332098"/>
                </a:lnTo>
                <a:lnTo>
                  <a:pt x="0" y="285750"/>
                </a:lnTo>
                <a:lnTo>
                  <a:pt x="3740" y="239398"/>
                </a:lnTo>
                <a:lnTo>
                  <a:pt x="14568" y="195428"/>
                </a:lnTo>
                <a:lnTo>
                  <a:pt x="31895" y="154428"/>
                </a:lnTo>
                <a:lnTo>
                  <a:pt x="55134" y="116986"/>
                </a:lnTo>
                <a:lnTo>
                  <a:pt x="83696" y="83691"/>
                </a:lnTo>
                <a:lnTo>
                  <a:pt x="116991" y="55131"/>
                </a:lnTo>
                <a:lnTo>
                  <a:pt x="154433" y="31893"/>
                </a:lnTo>
                <a:lnTo>
                  <a:pt x="195432" y="14567"/>
                </a:lnTo>
                <a:lnTo>
                  <a:pt x="239401" y="3739"/>
                </a:lnTo>
                <a:lnTo>
                  <a:pt x="285750" y="0"/>
                </a:lnTo>
                <a:lnTo>
                  <a:pt x="332101" y="3739"/>
                </a:lnTo>
                <a:lnTo>
                  <a:pt x="376071" y="14567"/>
                </a:lnTo>
                <a:lnTo>
                  <a:pt x="417071" y="31893"/>
                </a:lnTo>
                <a:lnTo>
                  <a:pt x="454513" y="55131"/>
                </a:lnTo>
                <a:lnTo>
                  <a:pt x="487808" y="83691"/>
                </a:lnTo>
                <a:lnTo>
                  <a:pt x="516368" y="116986"/>
                </a:lnTo>
                <a:lnTo>
                  <a:pt x="539606" y="154428"/>
                </a:lnTo>
                <a:lnTo>
                  <a:pt x="556932" y="195428"/>
                </a:lnTo>
                <a:lnTo>
                  <a:pt x="567760" y="239398"/>
                </a:lnTo>
                <a:lnTo>
                  <a:pt x="571500" y="285750"/>
                </a:lnTo>
                <a:close/>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object 17"/>
          <p:cNvSpPr/>
          <p:nvPr/>
        </p:nvSpPr>
        <p:spPr>
          <a:xfrm>
            <a:off x="6412838" y="1149468"/>
            <a:ext cx="1460500" cy="1460500"/>
          </a:xfrm>
          <a:custGeom>
            <a:avLst/>
            <a:gdLst/>
            <a:ahLst/>
            <a:cxnLst/>
            <a:rect l="l" t="t" r="r" b="b"/>
            <a:pathLst>
              <a:path w="730250" h="730250">
                <a:moveTo>
                  <a:pt x="365023" y="0"/>
                </a:moveTo>
                <a:lnTo>
                  <a:pt x="315491" y="3332"/>
                </a:lnTo>
                <a:lnTo>
                  <a:pt x="267984" y="13038"/>
                </a:lnTo>
                <a:lnTo>
                  <a:pt x="222938" y="28684"/>
                </a:lnTo>
                <a:lnTo>
                  <a:pt x="180787" y="49835"/>
                </a:lnTo>
                <a:lnTo>
                  <a:pt x="141967" y="76056"/>
                </a:lnTo>
                <a:lnTo>
                  <a:pt x="106911" y="106911"/>
                </a:lnTo>
                <a:lnTo>
                  <a:pt x="76056" y="141967"/>
                </a:lnTo>
                <a:lnTo>
                  <a:pt x="49835" y="180787"/>
                </a:lnTo>
                <a:lnTo>
                  <a:pt x="28684" y="222938"/>
                </a:lnTo>
                <a:lnTo>
                  <a:pt x="13038" y="267984"/>
                </a:lnTo>
                <a:lnTo>
                  <a:pt x="3332" y="315491"/>
                </a:lnTo>
                <a:lnTo>
                  <a:pt x="0" y="365023"/>
                </a:lnTo>
                <a:lnTo>
                  <a:pt x="3332" y="414555"/>
                </a:lnTo>
                <a:lnTo>
                  <a:pt x="13038" y="462063"/>
                </a:lnTo>
                <a:lnTo>
                  <a:pt x="28684" y="507110"/>
                </a:lnTo>
                <a:lnTo>
                  <a:pt x="49835" y="549262"/>
                </a:lnTo>
                <a:lnTo>
                  <a:pt x="76056" y="588084"/>
                </a:lnTo>
                <a:lnTo>
                  <a:pt x="106911" y="623141"/>
                </a:lnTo>
                <a:lnTo>
                  <a:pt x="141967" y="653998"/>
                </a:lnTo>
                <a:lnTo>
                  <a:pt x="180787" y="680220"/>
                </a:lnTo>
                <a:lnTo>
                  <a:pt x="222938" y="701372"/>
                </a:lnTo>
                <a:lnTo>
                  <a:pt x="267984" y="717019"/>
                </a:lnTo>
                <a:lnTo>
                  <a:pt x="315491" y="726727"/>
                </a:lnTo>
                <a:lnTo>
                  <a:pt x="365023" y="730059"/>
                </a:lnTo>
                <a:lnTo>
                  <a:pt x="414555" y="726727"/>
                </a:lnTo>
                <a:lnTo>
                  <a:pt x="462063" y="717019"/>
                </a:lnTo>
                <a:lnTo>
                  <a:pt x="507110" y="701372"/>
                </a:lnTo>
                <a:lnTo>
                  <a:pt x="549262" y="680220"/>
                </a:lnTo>
                <a:lnTo>
                  <a:pt x="588084" y="653998"/>
                </a:lnTo>
                <a:lnTo>
                  <a:pt x="623141" y="623141"/>
                </a:lnTo>
                <a:lnTo>
                  <a:pt x="653998" y="588084"/>
                </a:lnTo>
                <a:lnTo>
                  <a:pt x="680220" y="549262"/>
                </a:lnTo>
                <a:lnTo>
                  <a:pt x="701372" y="507110"/>
                </a:lnTo>
                <a:lnTo>
                  <a:pt x="717019" y="462063"/>
                </a:lnTo>
                <a:lnTo>
                  <a:pt x="726727" y="414555"/>
                </a:lnTo>
                <a:lnTo>
                  <a:pt x="730059" y="365023"/>
                </a:lnTo>
                <a:lnTo>
                  <a:pt x="726727" y="315491"/>
                </a:lnTo>
                <a:lnTo>
                  <a:pt x="717019" y="267984"/>
                </a:lnTo>
                <a:lnTo>
                  <a:pt x="701372" y="222938"/>
                </a:lnTo>
                <a:lnTo>
                  <a:pt x="680220" y="180787"/>
                </a:lnTo>
                <a:lnTo>
                  <a:pt x="653998" y="141967"/>
                </a:lnTo>
                <a:lnTo>
                  <a:pt x="623141" y="106911"/>
                </a:lnTo>
                <a:lnTo>
                  <a:pt x="588084" y="76056"/>
                </a:lnTo>
                <a:lnTo>
                  <a:pt x="549262" y="49835"/>
                </a:lnTo>
                <a:lnTo>
                  <a:pt x="507110" y="28684"/>
                </a:lnTo>
                <a:lnTo>
                  <a:pt x="462063" y="13038"/>
                </a:lnTo>
                <a:lnTo>
                  <a:pt x="414555" y="3332"/>
                </a:lnTo>
                <a:lnTo>
                  <a:pt x="365023"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object 18"/>
          <p:cNvSpPr/>
          <p:nvPr/>
        </p:nvSpPr>
        <p:spPr>
          <a:xfrm>
            <a:off x="6412838" y="1149468"/>
            <a:ext cx="1460500" cy="1460500"/>
          </a:xfrm>
          <a:custGeom>
            <a:avLst/>
            <a:gdLst/>
            <a:ahLst/>
            <a:cxnLst/>
            <a:rect l="l" t="t" r="r" b="b"/>
            <a:pathLst>
              <a:path w="730250" h="730250">
                <a:moveTo>
                  <a:pt x="730059" y="365023"/>
                </a:moveTo>
                <a:lnTo>
                  <a:pt x="726727" y="414555"/>
                </a:lnTo>
                <a:lnTo>
                  <a:pt x="717019" y="462063"/>
                </a:lnTo>
                <a:lnTo>
                  <a:pt x="701372" y="507110"/>
                </a:lnTo>
                <a:lnTo>
                  <a:pt x="680220" y="549262"/>
                </a:lnTo>
                <a:lnTo>
                  <a:pt x="653998" y="588084"/>
                </a:lnTo>
                <a:lnTo>
                  <a:pt x="623141" y="623141"/>
                </a:lnTo>
                <a:lnTo>
                  <a:pt x="588084" y="653998"/>
                </a:lnTo>
                <a:lnTo>
                  <a:pt x="549262" y="680220"/>
                </a:lnTo>
                <a:lnTo>
                  <a:pt x="507110" y="701372"/>
                </a:lnTo>
                <a:lnTo>
                  <a:pt x="462063" y="717019"/>
                </a:lnTo>
                <a:lnTo>
                  <a:pt x="414555" y="726727"/>
                </a:lnTo>
                <a:lnTo>
                  <a:pt x="365023" y="730059"/>
                </a:lnTo>
                <a:lnTo>
                  <a:pt x="315491" y="726727"/>
                </a:lnTo>
                <a:lnTo>
                  <a:pt x="267984" y="717019"/>
                </a:lnTo>
                <a:lnTo>
                  <a:pt x="222938" y="701372"/>
                </a:lnTo>
                <a:lnTo>
                  <a:pt x="180787" y="680220"/>
                </a:lnTo>
                <a:lnTo>
                  <a:pt x="141967" y="653998"/>
                </a:lnTo>
                <a:lnTo>
                  <a:pt x="106911" y="623141"/>
                </a:lnTo>
                <a:lnTo>
                  <a:pt x="76056" y="588084"/>
                </a:lnTo>
                <a:lnTo>
                  <a:pt x="49835" y="549262"/>
                </a:lnTo>
                <a:lnTo>
                  <a:pt x="28684" y="507110"/>
                </a:lnTo>
                <a:lnTo>
                  <a:pt x="13038" y="462063"/>
                </a:lnTo>
                <a:lnTo>
                  <a:pt x="3332" y="414555"/>
                </a:lnTo>
                <a:lnTo>
                  <a:pt x="0" y="365023"/>
                </a:lnTo>
                <a:lnTo>
                  <a:pt x="3332" y="315491"/>
                </a:lnTo>
                <a:lnTo>
                  <a:pt x="13038" y="267984"/>
                </a:lnTo>
                <a:lnTo>
                  <a:pt x="28684" y="222938"/>
                </a:lnTo>
                <a:lnTo>
                  <a:pt x="49835" y="180787"/>
                </a:lnTo>
                <a:lnTo>
                  <a:pt x="76056" y="141967"/>
                </a:lnTo>
                <a:lnTo>
                  <a:pt x="106911" y="106911"/>
                </a:lnTo>
                <a:lnTo>
                  <a:pt x="141967" y="76056"/>
                </a:lnTo>
                <a:lnTo>
                  <a:pt x="180787" y="49835"/>
                </a:lnTo>
                <a:lnTo>
                  <a:pt x="222938" y="28684"/>
                </a:lnTo>
                <a:lnTo>
                  <a:pt x="267984" y="13038"/>
                </a:lnTo>
                <a:lnTo>
                  <a:pt x="315491" y="3332"/>
                </a:lnTo>
                <a:lnTo>
                  <a:pt x="365023" y="0"/>
                </a:lnTo>
                <a:lnTo>
                  <a:pt x="414555" y="3332"/>
                </a:lnTo>
                <a:lnTo>
                  <a:pt x="462063" y="13038"/>
                </a:lnTo>
                <a:lnTo>
                  <a:pt x="507110" y="28684"/>
                </a:lnTo>
                <a:lnTo>
                  <a:pt x="549262" y="49835"/>
                </a:lnTo>
                <a:lnTo>
                  <a:pt x="588084" y="76056"/>
                </a:lnTo>
                <a:lnTo>
                  <a:pt x="623141" y="106911"/>
                </a:lnTo>
                <a:lnTo>
                  <a:pt x="653998" y="141967"/>
                </a:lnTo>
                <a:lnTo>
                  <a:pt x="680220" y="180787"/>
                </a:lnTo>
                <a:lnTo>
                  <a:pt x="701372" y="222938"/>
                </a:lnTo>
                <a:lnTo>
                  <a:pt x="717019" y="267984"/>
                </a:lnTo>
                <a:lnTo>
                  <a:pt x="726727" y="315491"/>
                </a:lnTo>
                <a:lnTo>
                  <a:pt x="730059" y="365023"/>
                </a:lnTo>
                <a:close/>
              </a:path>
            </a:pathLst>
          </a:custGeom>
          <a:ln w="2142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object 19"/>
          <p:cNvSpPr/>
          <p:nvPr/>
        </p:nvSpPr>
        <p:spPr>
          <a:xfrm>
            <a:off x="5441825" y="5441406"/>
            <a:ext cx="100330" cy="330200"/>
          </a:xfrm>
          <a:custGeom>
            <a:avLst/>
            <a:gdLst/>
            <a:ahLst/>
            <a:cxnLst/>
            <a:rect l="l" t="t" r="r" b="b"/>
            <a:pathLst>
              <a:path w="50164" h="165100">
                <a:moveTo>
                  <a:pt x="49745" y="112928"/>
                </a:moveTo>
                <a:lnTo>
                  <a:pt x="20091" y="112928"/>
                </a:lnTo>
                <a:lnTo>
                  <a:pt x="20091" y="164782"/>
                </a:lnTo>
                <a:lnTo>
                  <a:pt x="49745" y="164782"/>
                </a:lnTo>
                <a:lnTo>
                  <a:pt x="49745" y="112928"/>
                </a:lnTo>
                <a:close/>
              </a:path>
              <a:path w="50164" h="165100">
                <a:moveTo>
                  <a:pt x="15582" y="108369"/>
                </a:moveTo>
                <a:lnTo>
                  <a:pt x="9994" y="109372"/>
                </a:lnTo>
                <a:lnTo>
                  <a:pt x="5727" y="114388"/>
                </a:lnTo>
                <a:lnTo>
                  <a:pt x="7327" y="116052"/>
                </a:lnTo>
                <a:lnTo>
                  <a:pt x="11036" y="111696"/>
                </a:lnTo>
                <a:lnTo>
                  <a:pt x="15557" y="110769"/>
                </a:lnTo>
                <a:lnTo>
                  <a:pt x="49745" y="110769"/>
                </a:lnTo>
                <a:lnTo>
                  <a:pt x="20091" y="110642"/>
                </a:lnTo>
                <a:lnTo>
                  <a:pt x="15582" y="108369"/>
                </a:lnTo>
                <a:close/>
              </a:path>
              <a:path w="50164" h="165100">
                <a:moveTo>
                  <a:pt x="49745" y="110769"/>
                </a:moveTo>
                <a:lnTo>
                  <a:pt x="15557" y="110769"/>
                </a:lnTo>
                <a:lnTo>
                  <a:pt x="19570" y="112966"/>
                </a:lnTo>
                <a:lnTo>
                  <a:pt x="19837" y="112979"/>
                </a:lnTo>
                <a:lnTo>
                  <a:pt x="20091" y="112928"/>
                </a:lnTo>
                <a:lnTo>
                  <a:pt x="49745" y="112928"/>
                </a:lnTo>
                <a:lnTo>
                  <a:pt x="49745" y="110769"/>
                </a:lnTo>
                <a:close/>
              </a:path>
              <a:path w="50164" h="165100">
                <a:moveTo>
                  <a:pt x="17603" y="101320"/>
                </a:moveTo>
                <a:lnTo>
                  <a:pt x="11074" y="101320"/>
                </a:lnTo>
                <a:lnTo>
                  <a:pt x="17221" y="102628"/>
                </a:lnTo>
                <a:lnTo>
                  <a:pt x="19672" y="108127"/>
                </a:lnTo>
                <a:lnTo>
                  <a:pt x="19862" y="108292"/>
                </a:lnTo>
                <a:lnTo>
                  <a:pt x="20034" y="108369"/>
                </a:lnTo>
                <a:lnTo>
                  <a:pt x="20091" y="110642"/>
                </a:lnTo>
                <a:lnTo>
                  <a:pt x="49745" y="110642"/>
                </a:lnTo>
                <a:lnTo>
                  <a:pt x="49745" y="104368"/>
                </a:lnTo>
                <a:lnTo>
                  <a:pt x="20091" y="104368"/>
                </a:lnTo>
                <a:lnTo>
                  <a:pt x="17603" y="101320"/>
                </a:lnTo>
                <a:close/>
              </a:path>
              <a:path w="50164" h="165100">
                <a:moveTo>
                  <a:pt x="9918" y="99250"/>
                </a:moveTo>
                <a:lnTo>
                  <a:pt x="4190" y="104305"/>
                </a:lnTo>
                <a:lnTo>
                  <a:pt x="5689" y="106070"/>
                </a:lnTo>
                <a:lnTo>
                  <a:pt x="11074" y="101320"/>
                </a:lnTo>
                <a:lnTo>
                  <a:pt x="17603" y="101320"/>
                </a:lnTo>
                <a:lnTo>
                  <a:pt x="16484" y="99948"/>
                </a:lnTo>
                <a:lnTo>
                  <a:pt x="9918" y="99250"/>
                </a:lnTo>
                <a:close/>
              </a:path>
              <a:path w="50164" h="165100">
                <a:moveTo>
                  <a:pt x="1358" y="72834"/>
                </a:moveTo>
                <a:lnTo>
                  <a:pt x="1092" y="75133"/>
                </a:lnTo>
                <a:lnTo>
                  <a:pt x="6095" y="76072"/>
                </a:lnTo>
                <a:lnTo>
                  <a:pt x="9270" y="77876"/>
                </a:lnTo>
                <a:lnTo>
                  <a:pt x="14185" y="83769"/>
                </a:lnTo>
                <a:lnTo>
                  <a:pt x="15633" y="93827"/>
                </a:lnTo>
                <a:lnTo>
                  <a:pt x="17322" y="96951"/>
                </a:lnTo>
                <a:lnTo>
                  <a:pt x="20091" y="97408"/>
                </a:lnTo>
                <a:lnTo>
                  <a:pt x="20091" y="104368"/>
                </a:lnTo>
                <a:lnTo>
                  <a:pt x="49745" y="104368"/>
                </a:lnTo>
                <a:lnTo>
                  <a:pt x="49745" y="95135"/>
                </a:lnTo>
                <a:lnTo>
                  <a:pt x="20091" y="95135"/>
                </a:lnTo>
                <a:lnTo>
                  <a:pt x="17132" y="94360"/>
                </a:lnTo>
                <a:lnTo>
                  <a:pt x="7175" y="73926"/>
                </a:lnTo>
                <a:lnTo>
                  <a:pt x="1358" y="72834"/>
                </a:lnTo>
                <a:close/>
              </a:path>
              <a:path w="50164" h="165100">
                <a:moveTo>
                  <a:pt x="7929" y="65811"/>
                </a:moveTo>
                <a:lnTo>
                  <a:pt x="6515" y="65811"/>
                </a:lnTo>
                <a:lnTo>
                  <a:pt x="9690" y="71488"/>
                </a:lnTo>
                <a:lnTo>
                  <a:pt x="13490" y="76123"/>
                </a:lnTo>
                <a:lnTo>
                  <a:pt x="19532" y="83438"/>
                </a:lnTo>
                <a:lnTo>
                  <a:pt x="19811" y="83565"/>
                </a:lnTo>
                <a:lnTo>
                  <a:pt x="20091" y="83604"/>
                </a:lnTo>
                <a:lnTo>
                  <a:pt x="20091" y="95135"/>
                </a:lnTo>
                <a:lnTo>
                  <a:pt x="49745" y="95135"/>
                </a:lnTo>
                <a:lnTo>
                  <a:pt x="49745" y="80505"/>
                </a:lnTo>
                <a:lnTo>
                  <a:pt x="20091" y="80505"/>
                </a:lnTo>
                <a:lnTo>
                  <a:pt x="13652" y="72643"/>
                </a:lnTo>
                <a:lnTo>
                  <a:pt x="7929" y="65811"/>
                </a:lnTo>
                <a:close/>
              </a:path>
              <a:path w="50164" h="165100">
                <a:moveTo>
                  <a:pt x="12504" y="54736"/>
                </a:moveTo>
                <a:lnTo>
                  <a:pt x="5727" y="54736"/>
                </a:lnTo>
                <a:lnTo>
                  <a:pt x="9626" y="55613"/>
                </a:lnTo>
                <a:lnTo>
                  <a:pt x="15201" y="60604"/>
                </a:lnTo>
                <a:lnTo>
                  <a:pt x="16001" y="63982"/>
                </a:lnTo>
                <a:lnTo>
                  <a:pt x="17614" y="69926"/>
                </a:lnTo>
                <a:lnTo>
                  <a:pt x="18503" y="72478"/>
                </a:lnTo>
                <a:lnTo>
                  <a:pt x="20091" y="74447"/>
                </a:lnTo>
                <a:lnTo>
                  <a:pt x="20091" y="80505"/>
                </a:lnTo>
                <a:lnTo>
                  <a:pt x="49745" y="80505"/>
                </a:lnTo>
                <a:lnTo>
                  <a:pt x="49745" y="70167"/>
                </a:lnTo>
                <a:lnTo>
                  <a:pt x="20091" y="70167"/>
                </a:lnTo>
                <a:lnTo>
                  <a:pt x="18428" y="66268"/>
                </a:lnTo>
                <a:lnTo>
                  <a:pt x="18311" y="65811"/>
                </a:lnTo>
                <a:lnTo>
                  <a:pt x="17957" y="60566"/>
                </a:lnTo>
                <a:lnTo>
                  <a:pt x="12504" y="54736"/>
                </a:lnTo>
                <a:close/>
              </a:path>
              <a:path w="50164" h="165100">
                <a:moveTo>
                  <a:pt x="49745" y="0"/>
                </a:moveTo>
                <a:lnTo>
                  <a:pt x="20091" y="0"/>
                </a:lnTo>
                <a:lnTo>
                  <a:pt x="20091" y="70167"/>
                </a:lnTo>
                <a:lnTo>
                  <a:pt x="49745" y="70167"/>
                </a:lnTo>
                <a:lnTo>
                  <a:pt x="49745" y="0"/>
                </a:lnTo>
                <a:close/>
              </a:path>
              <a:path w="50164" h="165100">
                <a:moveTo>
                  <a:pt x="5892" y="63538"/>
                </a:moveTo>
                <a:lnTo>
                  <a:pt x="723" y="63957"/>
                </a:lnTo>
                <a:lnTo>
                  <a:pt x="901" y="66268"/>
                </a:lnTo>
                <a:lnTo>
                  <a:pt x="6515" y="65811"/>
                </a:lnTo>
                <a:lnTo>
                  <a:pt x="7929" y="65811"/>
                </a:lnTo>
                <a:lnTo>
                  <a:pt x="5892" y="63538"/>
                </a:lnTo>
                <a:close/>
              </a:path>
              <a:path w="50164" h="165100">
                <a:moveTo>
                  <a:pt x="6349" y="52247"/>
                </a:moveTo>
                <a:lnTo>
                  <a:pt x="1447" y="53263"/>
                </a:lnTo>
                <a:lnTo>
                  <a:pt x="0" y="53581"/>
                </a:lnTo>
                <a:lnTo>
                  <a:pt x="507" y="55829"/>
                </a:lnTo>
                <a:lnTo>
                  <a:pt x="5727" y="54736"/>
                </a:lnTo>
                <a:lnTo>
                  <a:pt x="12504" y="54736"/>
                </a:lnTo>
                <a:lnTo>
                  <a:pt x="11506" y="53670"/>
                </a:lnTo>
                <a:lnTo>
                  <a:pt x="6349" y="52247"/>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object 20"/>
          <p:cNvSpPr/>
          <p:nvPr/>
        </p:nvSpPr>
        <p:spPr>
          <a:xfrm>
            <a:off x="5608331" y="5833592"/>
            <a:ext cx="1192530" cy="144780"/>
          </a:xfrm>
          <a:custGeom>
            <a:avLst/>
            <a:gdLst/>
            <a:ahLst/>
            <a:cxnLst/>
            <a:rect l="l" t="t" r="r" b="b"/>
            <a:pathLst>
              <a:path w="596264" h="72389">
                <a:moveTo>
                  <a:pt x="596049" y="0"/>
                </a:moveTo>
                <a:lnTo>
                  <a:pt x="0" y="0"/>
                </a:lnTo>
                <a:lnTo>
                  <a:pt x="0" y="6375"/>
                </a:lnTo>
                <a:lnTo>
                  <a:pt x="31330" y="6375"/>
                </a:lnTo>
                <a:lnTo>
                  <a:pt x="60058" y="18999"/>
                </a:lnTo>
                <a:lnTo>
                  <a:pt x="57530" y="19469"/>
                </a:lnTo>
                <a:lnTo>
                  <a:pt x="59956" y="61925"/>
                </a:lnTo>
                <a:lnTo>
                  <a:pt x="87299" y="72161"/>
                </a:lnTo>
                <a:lnTo>
                  <a:pt x="167462" y="56959"/>
                </a:lnTo>
                <a:lnTo>
                  <a:pt x="174858" y="56959"/>
                </a:lnTo>
                <a:lnTo>
                  <a:pt x="157792" y="18199"/>
                </a:lnTo>
                <a:lnTo>
                  <a:pt x="147662" y="11125"/>
                </a:lnTo>
                <a:lnTo>
                  <a:pt x="555942" y="11125"/>
                </a:lnTo>
                <a:lnTo>
                  <a:pt x="596049" y="0"/>
                </a:lnTo>
                <a:close/>
              </a:path>
              <a:path w="596264" h="72389">
                <a:moveTo>
                  <a:pt x="174858" y="56959"/>
                </a:moveTo>
                <a:lnTo>
                  <a:pt x="167462" y="56959"/>
                </a:lnTo>
                <a:lnTo>
                  <a:pt x="167551" y="60007"/>
                </a:lnTo>
                <a:lnTo>
                  <a:pt x="168198" y="65074"/>
                </a:lnTo>
                <a:lnTo>
                  <a:pt x="173710" y="63957"/>
                </a:lnTo>
                <a:lnTo>
                  <a:pt x="174358" y="61772"/>
                </a:lnTo>
                <a:lnTo>
                  <a:pt x="174858" y="56959"/>
                </a:lnTo>
                <a:close/>
              </a:path>
              <a:path w="596264" h="72389">
                <a:moveTo>
                  <a:pt x="22438" y="16725"/>
                </a:moveTo>
                <a:lnTo>
                  <a:pt x="16586" y="16725"/>
                </a:lnTo>
                <a:lnTo>
                  <a:pt x="19037" y="17221"/>
                </a:lnTo>
                <a:lnTo>
                  <a:pt x="22796" y="19761"/>
                </a:lnTo>
                <a:lnTo>
                  <a:pt x="24180" y="21844"/>
                </a:lnTo>
                <a:lnTo>
                  <a:pt x="24612" y="24079"/>
                </a:lnTo>
                <a:lnTo>
                  <a:pt x="26885" y="23622"/>
                </a:lnTo>
                <a:lnTo>
                  <a:pt x="26339" y="20777"/>
                </a:lnTo>
                <a:lnTo>
                  <a:pt x="24625" y="18199"/>
                </a:lnTo>
                <a:lnTo>
                  <a:pt x="22438" y="16725"/>
                </a:lnTo>
                <a:close/>
              </a:path>
              <a:path w="596264" h="72389">
                <a:moveTo>
                  <a:pt x="35327" y="17068"/>
                </a:moveTo>
                <a:lnTo>
                  <a:pt x="33007" y="17068"/>
                </a:lnTo>
                <a:lnTo>
                  <a:pt x="33515" y="22974"/>
                </a:lnTo>
                <a:lnTo>
                  <a:pt x="35826" y="22771"/>
                </a:lnTo>
                <a:lnTo>
                  <a:pt x="35327" y="17068"/>
                </a:lnTo>
                <a:close/>
              </a:path>
              <a:path w="596264" h="72389">
                <a:moveTo>
                  <a:pt x="5943" y="6375"/>
                </a:moveTo>
                <a:lnTo>
                  <a:pt x="3428" y="6375"/>
                </a:lnTo>
                <a:lnTo>
                  <a:pt x="3809" y="7683"/>
                </a:lnTo>
                <a:lnTo>
                  <a:pt x="4724" y="8648"/>
                </a:lnTo>
                <a:lnTo>
                  <a:pt x="6603" y="9334"/>
                </a:lnTo>
                <a:lnTo>
                  <a:pt x="9239" y="9626"/>
                </a:lnTo>
                <a:lnTo>
                  <a:pt x="10134" y="9880"/>
                </a:lnTo>
                <a:lnTo>
                  <a:pt x="10604" y="10261"/>
                </a:lnTo>
                <a:lnTo>
                  <a:pt x="10731" y="10515"/>
                </a:lnTo>
                <a:lnTo>
                  <a:pt x="10786" y="11125"/>
                </a:lnTo>
                <a:lnTo>
                  <a:pt x="10731" y="11264"/>
                </a:lnTo>
                <a:lnTo>
                  <a:pt x="8216" y="12814"/>
                </a:lnTo>
                <a:lnTo>
                  <a:pt x="7819" y="14211"/>
                </a:lnTo>
                <a:lnTo>
                  <a:pt x="11760" y="17780"/>
                </a:lnTo>
                <a:lnTo>
                  <a:pt x="14122" y="17208"/>
                </a:lnTo>
                <a:lnTo>
                  <a:pt x="16586" y="16725"/>
                </a:lnTo>
                <a:lnTo>
                  <a:pt x="22438" y="16725"/>
                </a:lnTo>
                <a:lnTo>
                  <a:pt x="20515" y="15430"/>
                </a:lnTo>
                <a:lnTo>
                  <a:pt x="11561" y="15417"/>
                </a:lnTo>
                <a:lnTo>
                  <a:pt x="10718" y="15290"/>
                </a:lnTo>
                <a:lnTo>
                  <a:pt x="10384" y="15087"/>
                </a:lnTo>
                <a:lnTo>
                  <a:pt x="10096" y="14655"/>
                </a:lnTo>
                <a:lnTo>
                  <a:pt x="10185" y="14300"/>
                </a:lnTo>
                <a:lnTo>
                  <a:pt x="12598" y="12839"/>
                </a:lnTo>
                <a:lnTo>
                  <a:pt x="13218" y="11264"/>
                </a:lnTo>
                <a:lnTo>
                  <a:pt x="7137" y="7073"/>
                </a:lnTo>
                <a:lnTo>
                  <a:pt x="6362" y="6781"/>
                </a:lnTo>
                <a:lnTo>
                  <a:pt x="6134" y="6591"/>
                </a:lnTo>
                <a:lnTo>
                  <a:pt x="5943" y="6375"/>
                </a:lnTo>
                <a:close/>
              </a:path>
              <a:path w="596264" h="72389">
                <a:moveTo>
                  <a:pt x="17246" y="6375"/>
                </a:moveTo>
                <a:lnTo>
                  <a:pt x="13817" y="6375"/>
                </a:lnTo>
                <a:lnTo>
                  <a:pt x="15214" y="8128"/>
                </a:lnTo>
                <a:lnTo>
                  <a:pt x="17297" y="9321"/>
                </a:lnTo>
                <a:lnTo>
                  <a:pt x="19926" y="9626"/>
                </a:lnTo>
                <a:lnTo>
                  <a:pt x="22682" y="9740"/>
                </a:lnTo>
                <a:lnTo>
                  <a:pt x="23583" y="10515"/>
                </a:lnTo>
                <a:lnTo>
                  <a:pt x="24422" y="12280"/>
                </a:lnTo>
                <a:lnTo>
                  <a:pt x="26022" y="15367"/>
                </a:lnTo>
                <a:lnTo>
                  <a:pt x="29565" y="17284"/>
                </a:lnTo>
                <a:lnTo>
                  <a:pt x="33007" y="17068"/>
                </a:lnTo>
                <a:lnTo>
                  <a:pt x="35327" y="17068"/>
                </a:lnTo>
                <a:lnTo>
                  <a:pt x="35168" y="15252"/>
                </a:lnTo>
                <a:lnTo>
                  <a:pt x="31013" y="15252"/>
                </a:lnTo>
                <a:lnTo>
                  <a:pt x="27787" y="13754"/>
                </a:lnTo>
                <a:lnTo>
                  <a:pt x="25463" y="9093"/>
                </a:lnTo>
                <a:lnTo>
                  <a:pt x="23571" y="7467"/>
                </a:lnTo>
                <a:lnTo>
                  <a:pt x="20129" y="7315"/>
                </a:lnTo>
                <a:lnTo>
                  <a:pt x="18884" y="7162"/>
                </a:lnTo>
                <a:lnTo>
                  <a:pt x="18008" y="6845"/>
                </a:lnTo>
                <a:lnTo>
                  <a:pt x="17246" y="6375"/>
                </a:lnTo>
                <a:close/>
              </a:path>
              <a:path w="596264" h="72389">
                <a:moveTo>
                  <a:pt x="16776" y="14338"/>
                </a:moveTo>
                <a:lnTo>
                  <a:pt x="13080" y="15087"/>
                </a:lnTo>
                <a:lnTo>
                  <a:pt x="11645" y="15430"/>
                </a:lnTo>
                <a:lnTo>
                  <a:pt x="20515" y="15430"/>
                </a:lnTo>
                <a:lnTo>
                  <a:pt x="19799" y="14947"/>
                </a:lnTo>
                <a:lnTo>
                  <a:pt x="16776" y="14338"/>
                </a:lnTo>
                <a:close/>
              </a:path>
              <a:path w="596264" h="72389">
                <a:moveTo>
                  <a:pt x="35090" y="14351"/>
                </a:moveTo>
                <a:lnTo>
                  <a:pt x="31013" y="15252"/>
                </a:lnTo>
                <a:lnTo>
                  <a:pt x="35168" y="15252"/>
                </a:lnTo>
                <a:lnTo>
                  <a:pt x="35090" y="14351"/>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object 21"/>
          <p:cNvSpPr/>
          <p:nvPr/>
        </p:nvSpPr>
        <p:spPr>
          <a:xfrm>
            <a:off x="6658125" y="5830415"/>
            <a:ext cx="603250" cy="151130"/>
          </a:xfrm>
          <a:custGeom>
            <a:avLst/>
            <a:gdLst/>
            <a:ahLst/>
            <a:cxnLst/>
            <a:rect l="l" t="t" r="r" b="b"/>
            <a:pathLst>
              <a:path w="301625" h="75564">
                <a:moveTo>
                  <a:pt x="261467" y="8420"/>
                </a:moveTo>
                <a:lnTo>
                  <a:pt x="41744" y="8420"/>
                </a:lnTo>
                <a:lnTo>
                  <a:pt x="33805" y="10008"/>
                </a:lnTo>
                <a:lnTo>
                  <a:pt x="3065" y="41686"/>
                </a:lnTo>
                <a:lnTo>
                  <a:pt x="0" y="74968"/>
                </a:lnTo>
                <a:lnTo>
                  <a:pt x="6095" y="74968"/>
                </a:lnTo>
                <a:lnTo>
                  <a:pt x="6146" y="58801"/>
                </a:lnTo>
                <a:lnTo>
                  <a:pt x="6134" y="58559"/>
                </a:lnTo>
                <a:lnTo>
                  <a:pt x="9936" y="39733"/>
                </a:lnTo>
                <a:lnTo>
                  <a:pt x="20307" y="24357"/>
                </a:lnTo>
                <a:lnTo>
                  <a:pt x="35687" y="13988"/>
                </a:lnTo>
                <a:lnTo>
                  <a:pt x="54521" y="10185"/>
                </a:lnTo>
                <a:lnTo>
                  <a:pt x="269790" y="10185"/>
                </a:lnTo>
                <a:lnTo>
                  <a:pt x="269447" y="10040"/>
                </a:lnTo>
                <a:lnTo>
                  <a:pt x="261467" y="8420"/>
                </a:lnTo>
                <a:close/>
              </a:path>
              <a:path w="301625" h="75564">
                <a:moveTo>
                  <a:pt x="269790" y="10185"/>
                </a:moveTo>
                <a:lnTo>
                  <a:pt x="246138" y="10185"/>
                </a:lnTo>
                <a:lnTo>
                  <a:pt x="264970" y="13988"/>
                </a:lnTo>
                <a:lnTo>
                  <a:pt x="280346" y="24357"/>
                </a:lnTo>
                <a:lnTo>
                  <a:pt x="290712" y="39733"/>
                </a:lnTo>
                <a:lnTo>
                  <a:pt x="294512" y="58559"/>
                </a:lnTo>
                <a:lnTo>
                  <a:pt x="294449" y="74968"/>
                </a:lnTo>
                <a:lnTo>
                  <a:pt x="301332" y="67881"/>
                </a:lnTo>
                <a:lnTo>
                  <a:pt x="301605" y="60960"/>
                </a:lnTo>
                <a:lnTo>
                  <a:pt x="301483" y="58559"/>
                </a:lnTo>
                <a:lnTo>
                  <a:pt x="300394" y="48875"/>
                </a:lnTo>
                <a:lnTo>
                  <a:pt x="276894" y="13192"/>
                </a:lnTo>
                <a:lnTo>
                  <a:pt x="269790" y="10185"/>
                </a:lnTo>
                <a:close/>
              </a:path>
              <a:path w="301625" h="75564">
                <a:moveTo>
                  <a:pt x="149161" y="10185"/>
                </a:moveTo>
                <a:lnTo>
                  <a:pt x="54521" y="10185"/>
                </a:lnTo>
                <a:lnTo>
                  <a:pt x="70507" y="12887"/>
                </a:lnTo>
                <a:lnTo>
                  <a:pt x="84234" y="20383"/>
                </a:lnTo>
                <a:lnTo>
                  <a:pt x="94792" y="31755"/>
                </a:lnTo>
                <a:lnTo>
                  <a:pt x="101269" y="46088"/>
                </a:lnTo>
                <a:lnTo>
                  <a:pt x="102412" y="46088"/>
                </a:lnTo>
                <a:lnTo>
                  <a:pt x="108890" y="31755"/>
                </a:lnTo>
                <a:lnTo>
                  <a:pt x="119448" y="20383"/>
                </a:lnTo>
                <a:lnTo>
                  <a:pt x="133175" y="12887"/>
                </a:lnTo>
                <a:lnTo>
                  <a:pt x="149161" y="10185"/>
                </a:lnTo>
                <a:close/>
              </a:path>
              <a:path w="301625" h="75564">
                <a:moveTo>
                  <a:pt x="246138" y="10185"/>
                </a:moveTo>
                <a:lnTo>
                  <a:pt x="149161" y="10185"/>
                </a:lnTo>
                <a:lnTo>
                  <a:pt x="165140" y="12887"/>
                </a:lnTo>
                <a:lnTo>
                  <a:pt x="178863" y="20383"/>
                </a:lnTo>
                <a:lnTo>
                  <a:pt x="189420" y="31755"/>
                </a:lnTo>
                <a:lnTo>
                  <a:pt x="195897" y="46088"/>
                </a:lnTo>
                <a:lnTo>
                  <a:pt x="199402" y="46088"/>
                </a:lnTo>
                <a:lnTo>
                  <a:pt x="205880" y="31755"/>
                </a:lnTo>
                <a:lnTo>
                  <a:pt x="216436" y="20383"/>
                </a:lnTo>
                <a:lnTo>
                  <a:pt x="230160" y="12887"/>
                </a:lnTo>
                <a:lnTo>
                  <a:pt x="246138" y="10185"/>
                </a:lnTo>
                <a:close/>
              </a:path>
              <a:path w="301625" h="75564">
                <a:moveTo>
                  <a:pt x="261556" y="0"/>
                </a:moveTo>
                <a:lnTo>
                  <a:pt x="41668" y="0"/>
                </a:lnTo>
                <a:lnTo>
                  <a:pt x="41668" y="8420"/>
                </a:lnTo>
                <a:lnTo>
                  <a:pt x="261556" y="8420"/>
                </a:lnTo>
                <a:lnTo>
                  <a:pt x="261556"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object 22"/>
          <p:cNvSpPr/>
          <p:nvPr/>
        </p:nvSpPr>
        <p:spPr>
          <a:xfrm>
            <a:off x="5270183" y="5812955"/>
            <a:ext cx="130810" cy="59690"/>
          </a:xfrm>
          <a:custGeom>
            <a:avLst/>
            <a:gdLst/>
            <a:ahLst/>
            <a:cxnLst/>
            <a:rect l="l" t="t" r="r" b="b"/>
            <a:pathLst>
              <a:path w="65405" h="29844">
                <a:moveTo>
                  <a:pt x="64960" y="0"/>
                </a:moveTo>
                <a:lnTo>
                  <a:pt x="0" y="6807"/>
                </a:lnTo>
                <a:lnTo>
                  <a:pt x="12065" y="29794"/>
                </a:lnTo>
                <a:lnTo>
                  <a:pt x="64960" y="21056"/>
                </a:lnTo>
                <a:lnTo>
                  <a:pt x="6496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object 23"/>
          <p:cNvSpPr/>
          <p:nvPr/>
        </p:nvSpPr>
        <p:spPr>
          <a:xfrm>
            <a:off x="5113814" y="5792654"/>
            <a:ext cx="256540" cy="167640"/>
          </a:xfrm>
          <a:custGeom>
            <a:avLst/>
            <a:gdLst/>
            <a:ahLst/>
            <a:cxnLst/>
            <a:rect l="l" t="t" r="r" b="b"/>
            <a:pathLst>
              <a:path w="128269" h="83819">
                <a:moveTo>
                  <a:pt x="117093" y="0"/>
                </a:moveTo>
                <a:lnTo>
                  <a:pt x="3848" y="6553"/>
                </a:lnTo>
                <a:lnTo>
                  <a:pt x="0" y="81572"/>
                </a:lnTo>
                <a:lnTo>
                  <a:pt x="98590" y="83718"/>
                </a:lnTo>
                <a:lnTo>
                  <a:pt x="128244" y="67030"/>
                </a:lnTo>
                <a:lnTo>
                  <a:pt x="11709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object 24"/>
          <p:cNvSpPr/>
          <p:nvPr/>
        </p:nvSpPr>
        <p:spPr>
          <a:xfrm>
            <a:off x="5018323" y="5398465"/>
            <a:ext cx="440370" cy="494334"/>
          </a:xfrm>
          <a:prstGeom prst="rect">
            <a:avLst/>
          </a:prstGeom>
          <a:blipFill>
            <a:blip r:embed="rId4"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object 25"/>
          <p:cNvSpPr/>
          <p:nvPr/>
        </p:nvSpPr>
        <p:spPr>
          <a:xfrm>
            <a:off x="5060010" y="5735078"/>
            <a:ext cx="383540" cy="132080"/>
          </a:xfrm>
          <a:custGeom>
            <a:avLst/>
            <a:gdLst/>
            <a:ahLst/>
            <a:cxnLst/>
            <a:rect l="l" t="t" r="r" b="b"/>
            <a:pathLst>
              <a:path w="191769" h="66039">
                <a:moveTo>
                  <a:pt x="50250" y="43210"/>
                </a:moveTo>
                <a:lnTo>
                  <a:pt x="0" y="58568"/>
                </a:lnTo>
                <a:lnTo>
                  <a:pt x="22" y="59023"/>
                </a:lnTo>
                <a:lnTo>
                  <a:pt x="1333" y="63493"/>
                </a:lnTo>
                <a:lnTo>
                  <a:pt x="2349" y="64915"/>
                </a:lnTo>
                <a:lnTo>
                  <a:pt x="5066" y="65842"/>
                </a:lnTo>
                <a:lnTo>
                  <a:pt x="38315" y="59023"/>
                </a:lnTo>
                <a:lnTo>
                  <a:pt x="43903" y="56038"/>
                </a:lnTo>
                <a:lnTo>
                  <a:pt x="44716" y="53054"/>
                </a:lnTo>
                <a:lnTo>
                  <a:pt x="47180" y="46881"/>
                </a:lnTo>
                <a:lnTo>
                  <a:pt x="48894" y="44354"/>
                </a:lnTo>
                <a:lnTo>
                  <a:pt x="50250" y="43210"/>
                </a:lnTo>
                <a:close/>
              </a:path>
              <a:path w="191769" h="66039">
                <a:moveTo>
                  <a:pt x="147963" y="32543"/>
                </a:moveTo>
                <a:lnTo>
                  <a:pt x="110476" y="32543"/>
                </a:lnTo>
                <a:lnTo>
                  <a:pt x="116738" y="36645"/>
                </a:lnTo>
                <a:lnTo>
                  <a:pt x="119306" y="41303"/>
                </a:lnTo>
                <a:lnTo>
                  <a:pt x="147963" y="32543"/>
                </a:lnTo>
                <a:close/>
              </a:path>
              <a:path w="191769" h="66039">
                <a:moveTo>
                  <a:pt x="191629" y="0"/>
                </a:moveTo>
                <a:lnTo>
                  <a:pt x="72302" y="36470"/>
                </a:lnTo>
                <a:lnTo>
                  <a:pt x="84610" y="35480"/>
                </a:lnTo>
                <a:lnTo>
                  <a:pt x="92831" y="34683"/>
                </a:lnTo>
                <a:lnTo>
                  <a:pt x="101028" y="33737"/>
                </a:lnTo>
                <a:lnTo>
                  <a:pt x="110476" y="32543"/>
                </a:lnTo>
                <a:lnTo>
                  <a:pt x="147963" y="32543"/>
                </a:lnTo>
                <a:lnTo>
                  <a:pt x="191629" y="19195"/>
                </a:lnTo>
                <a:lnTo>
                  <a:pt x="191629" y="0"/>
                </a:lnTo>
                <a:close/>
              </a:path>
              <a:path w="191769" h="66039">
                <a:moveTo>
                  <a:pt x="191629" y="6977"/>
                </a:moveTo>
                <a:lnTo>
                  <a:pt x="168801" y="6977"/>
                </a:lnTo>
                <a:lnTo>
                  <a:pt x="191629" y="6978"/>
                </a:lnTo>
                <a:close/>
              </a:path>
            </a:pathLst>
          </a:custGeom>
          <a:solidFill>
            <a:srgbClr val="7BBBE8"/>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object 26"/>
          <p:cNvSpPr/>
          <p:nvPr/>
        </p:nvSpPr>
        <p:spPr>
          <a:xfrm>
            <a:off x="5059964" y="5697257"/>
            <a:ext cx="383540" cy="156210"/>
          </a:xfrm>
          <a:custGeom>
            <a:avLst/>
            <a:gdLst/>
            <a:ahLst/>
            <a:cxnLst/>
            <a:rect l="l" t="t" r="r" b="b"/>
            <a:pathLst>
              <a:path w="191769" h="78105">
                <a:moveTo>
                  <a:pt x="106949" y="25884"/>
                </a:moveTo>
                <a:lnTo>
                  <a:pt x="1588" y="58081"/>
                </a:lnTo>
                <a:lnTo>
                  <a:pt x="3133" y="58210"/>
                </a:lnTo>
                <a:lnTo>
                  <a:pt x="5225" y="60954"/>
                </a:lnTo>
                <a:lnTo>
                  <a:pt x="5102" y="67151"/>
                </a:lnTo>
                <a:lnTo>
                  <a:pt x="3857" y="69171"/>
                </a:lnTo>
                <a:lnTo>
                  <a:pt x="2562" y="69513"/>
                </a:lnTo>
                <a:lnTo>
                  <a:pt x="1889" y="70745"/>
                </a:lnTo>
                <a:lnTo>
                  <a:pt x="365" y="73628"/>
                </a:lnTo>
                <a:lnTo>
                  <a:pt x="0" y="77779"/>
                </a:lnTo>
                <a:lnTo>
                  <a:pt x="49733" y="62577"/>
                </a:lnTo>
                <a:lnTo>
                  <a:pt x="55915" y="57360"/>
                </a:lnTo>
                <a:lnTo>
                  <a:pt x="62252" y="56191"/>
                </a:lnTo>
                <a:lnTo>
                  <a:pt x="73611" y="55277"/>
                </a:lnTo>
                <a:lnTo>
                  <a:pt x="169757" y="25888"/>
                </a:lnTo>
                <a:lnTo>
                  <a:pt x="106949" y="25884"/>
                </a:lnTo>
                <a:close/>
              </a:path>
              <a:path w="191769" h="78105">
                <a:moveTo>
                  <a:pt x="191652" y="0"/>
                </a:moveTo>
                <a:lnTo>
                  <a:pt x="106949" y="25884"/>
                </a:lnTo>
                <a:lnTo>
                  <a:pt x="169770" y="25884"/>
                </a:lnTo>
                <a:lnTo>
                  <a:pt x="191652" y="19195"/>
                </a:lnTo>
                <a:lnTo>
                  <a:pt x="191652" y="0"/>
                </a:lnTo>
                <a:close/>
              </a:path>
            </a:pathLst>
          </a:custGeom>
          <a:solidFill>
            <a:srgbClr val="115186"/>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object 27"/>
          <p:cNvSpPr/>
          <p:nvPr/>
        </p:nvSpPr>
        <p:spPr>
          <a:xfrm>
            <a:off x="5141518" y="5861582"/>
            <a:ext cx="172744" cy="171144"/>
          </a:xfrm>
          <a:prstGeom prst="rect">
            <a:avLst/>
          </a:prstGeom>
          <a:blipFill>
            <a:blip r:embed="rId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bject 28"/>
          <p:cNvSpPr/>
          <p:nvPr/>
        </p:nvSpPr>
        <p:spPr>
          <a:xfrm>
            <a:off x="5223408" y="5897086"/>
            <a:ext cx="10160" cy="10160"/>
          </a:xfrm>
          <a:custGeom>
            <a:avLst/>
            <a:gdLst/>
            <a:ahLst/>
            <a:cxnLst/>
            <a:rect l="l" t="t" r="r" b="b"/>
            <a:pathLst>
              <a:path w="5080" h="5080">
                <a:moveTo>
                  <a:pt x="3467" y="0"/>
                </a:moveTo>
                <a:lnTo>
                  <a:pt x="1003" y="0"/>
                </a:lnTo>
                <a:lnTo>
                  <a:pt x="0" y="990"/>
                </a:lnTo>
                <a:lnTo>
                  <a:pt x="0" y="3467"/>
                </a:lnTo>
                <a:lnTo>
                  <a:pt x="1003" y="4470"/>
                </a:lnTo>
                <a:lnTo>
                  <a:pt x="3467" y="4470"/>
                </a:lnTo>
                <a:lnTo>
                  <a:pt x="4470" y="3467"/>
                </a:lnTo>
                <a:lnTo>
                  <a:pt x="4470" y="990"/>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bject 29"/>
          <p:cNvSpPr/>
          <p:nvPr/>
        </p:nvSpPr>
        <p:spPr>
          <a:xfrm>
            <a:off x="5223408" y="5991344"/>
            <a:ext cx="10160" cy="10160"/>
          </a:xfrm>
          <a:custGeom>
            <a:avLst/>
            <a:gdLst/>
            <a:ahLst/>
            <a:cxnLst/>
            <a:rect l="l" t="t" r="r" b="b"/>
            <a:pathLst>
              <a:path w="5080" h="5080">
                <a:moveTo>
                  <a:pt x="3467" y="0"/>
                </a:moveTo>
                <a:lnTo>
                  <a:pt x="1003" y="0"/>
                </a:lnTo>
                <a:lnTo>
                  <a:pt x="0" y="1003"/>
                </a:lnTo>
                <a:lnTo>
                  <a:pt x="0" y="3479"/>
                </a:lnTo>
                <a:lnTo>
                  <a:pt x="1003" y="4470"/>
                </a:lnTo>
                <a:lnTo>
                  <a:pt x="3467" y="4470"/>
                </a:lnTo>
                <a:lnTo>
                  <a:pt x="4470" y="3479"/>
                </a:lnTo>
                <a:lnTo>
                  <a:pt x="4470" y="1003"/>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object 30"/>
          <p:cNvSpPr/>
          <p:nvPr/>
        </p:nvSpPr>
        <p:spPr>
          <a:xfrm>
            <a:off x="5270172" y="5948502"/>
            <a:ext cx="10160" cy="10160"/>
          </a:xfrm>
          <a:custGeom>
            <a:avLst/>
            <a:gdLst/>
            <a:ahLst/>
            <a:cxnLst/>
            <a:rect l="l" t="t" r="r" b="b"/>
            <a:pathLst>
              <a:path w="5080" h="5080">
                <a:moveTo>
                  <a:pt x="3467" y="0"/>
                </a:moveTo>
                <a:lnTo>
                  <a:pt x="1003" y="0"/>
                </a:lnTo>
                <a:lnTo>
                  <a:pt x="0" y="1016"/>
                </a:lnTo>
                <a:lnTo>
                  <a:pt x="0" y="3479"/>
                </a:lnTo>
                <a:lnTo>
                  <a:pt x="1003" y="4470"/>
                </a:lnTo>
                <a:lnTo>
                  <a:pt x="3467" y="4470"/>
                </a:lnTo>
                <a:lnTo>
                  <a:pt x="4470" y="3479"/>
                </a:lnTo>
                <a:lnTo>
                  <a:pt x="4470" y="1016"/>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bject 31"/>
          <p:cNvSpPr/>
          <p:nvPr/>
        </p:nvSpPr>
        <p:spPr>
          <a:xfrm>
            <a:off x="5176832" y="5948502"/>
            <a:ext cx="10160" cy="10160"/>
          </a:xfrm>
          <a:custGeom>
            <a:avLst/>
            <a:gdLst/>
            <a:ahLst/>
            <a:cxnLst/>
            <a:rect l="l" t="t" r="r" b="b"/>
            <a:pathLst>
              <a:path w="5080" h="5080">
                <a:moveTo>
                  <a:pt x="3467" y="0"/>
                </a:moveTo>
                <a:lnTo>
                  <a:pt x="1003" y="0"/>
                </a:lnTo>
                <a:lnTo>
                  <a:pt x="0" y="1016"/>
                </a:lnTo>
                <a:lnTo>
                  <a:pt x="0" y="3479"/>
                </a:lnTo>
                <a:lnTo>
                  <a:pt x="1003" y="4470"/>
                </a:lnTo>
                <a:lnTo>
                  <a:pt x="3467" y="4470"/>
                </a:lnTo>
                <a:lnTo>
                  <a:pt x="4470" y="3479"/>
                </a:lnTo>
                <a:lnTo>
                  <a:pt x="4470" y="1016"/>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object 32"/>
          <p:cNvSpPr/>
          <p:nvPr/>
        </p:nvSpPr>
        <p:spPr>
          <a:xfrm>
            <a:off x="5253814" y="5979726"/>
            <a:ext cx="10160" cy="10160"/>
          </a:xfrm>
          <a:custGeom>
            <a:avLst/>
            <a:gdLst/>
            <a:ahLst/>
            <a:cxnLst/>
            <a:rect l="l" t="t" r="r" b="b"/>
            <a:pathLst>
              <a:path w="5080" h="5080">
                <a:moveTo>
                  <a:pt x="3162" y="0"/>
                </a:moveTo>
                <a:lnTo>
                  <a:pt x="1739" y="0"/>
                </a:lnTo>
                <a:lnTo>
                  <a:pt x="0" y="1739"/>
                </a:lnTo>
                <a:lnTo>
                  <a:pt x="0" y="3162"/>
                </a:lnTo>
                <a:lnTo>
                  <a:pt x="1739" y="4902"/>
                </a:lnTo>
                <a:lnTo>
                  <a:pt x="3162" y="4902"/>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object 33"/>
          <p:cNvSpPr/>
          <p:nvPr/>
        </p:nvSpPr>
        <p:spPr>
          <a:xfrm>
            <a:off x="5187426" y="5913326"/>
            <a:ext cx="10160" cy="10160"/>
          </a:xfrm>
          <a:custGeom>
            <a:avLst/>
            <a:gdLst/>
            <a:ahLst/>
            <a:cxnLst/>
            <a:rect l="l" t="t" r="r" b="b"/>
            <a:pathLst>
              <a:path w="5080" h="5080">
                <a:moveTo>
                  <a:pt x="3149" y="0"/>
                </a:moveTo>
                <a:lnTo>
                  <a:pt x="1739" y="0"/>
                </a:lnTo>
                <a:lnTo>
                  <a:pt x="0" y="1739"/>
                </a:lnTo>
                <a:lnTo>
                  <a:pt x="0" y="3162"/>
                </a:lnTo>
                <a:lnTo>
                  <a:pt x="1739" y="4902"/>
                </a:lnTo>
                <a:lnTo>
                  <a:pt x="3149" y="4902"/>
                </a:lnTo>
                <a:lnTo>
                  <a:pt x="4889" y="3162"/>
                </a:lnTo>
                <a:lnTo>
                  <a:pt x="4889" y="1739"/>
                </a:lnTo>
                <a:lnTo>
                  <a:pt x="314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object 34"/>
          <p:cNvSpPr/>
          <p:nvPr/>
        </p:nvSpPr>
        <p:spPr>
          <a:xfrm>
            <a:off x="5190228" y="5977494"/>
            <a:ext cx="10160" cy="10160"/>
          </a:xfrm>
          <a:custGeom>
            <a:avLst/>
            <a:gdLst/>
            <a:ahLst/>
            <a:cxnLst/>
            <a:rect l="l" t="t" r="r" b="b"/>
            <a:pathLst>
              <a:path w="5080" h="5080">
                <a:moveTo>
                  <a:pt x="3149" y="0"/>
                </a:moveTo>
                <a:lnTo>
                  <a:pt x="1739" y="0"/>
                </a:lnTo>
                <a:lnTo>
                  <a:pt x="0" y="1727"/>
                </a:lnTo>
                <a:lnTo>
                  <a:pt x="0" y="3149"/>
                </a:lnTo>
                <a:lnTo>
                  <a:pt x="1739" y="4889"/>
                </a:lnTo>
                <a:lnTo>
                  <a:pt x="3149" y="4889"/>
                </a:lnTo>
                <a:lnTo>
                  <a:pt x="4889" y="3149"/>
                </a:lnTo>
                <a:lnTo>
                  <a:pt x="4889" y="1727"/>
                </a:lnTo>
                <a:lnTo>
                  <a:pt x="314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object 35"/>
          <p:cNvSpPr/>
          <p:nvPr/>
        </p:nvSpPr>
        <p:spPr>
          <a:xfrm>
            <a:off x="5256618" y="5911092"/>
            <a:ext cx="10160" cy="10160"/>
          </a:xfrm>
          <a:custGeom>
            <a:avLst/>
            <a:gdLst/>
            <a:ahLst/>
            <a:cxnLst/>
            <a:rect l="l" t="t" r="r" b="b"/>
            <a:pathLst>
              <a:path w="5080" h="5080">
                <a:moveTo>
                  <a:pt x="3162" y="0"/>
                </a:moveTo>
                <a:lnTo>
                  <a:pt x="1739" y="0"/>
                </a:lnTo>
                <a:lnTo>
                  <a:pt x="0" y="1739"/>
                </a:lnTo>
                <a:lnTo>
                  <a:pt x="0" y="3162"/>
                </a:lnTo>
                <a:lnTo>
                  <a:pt x="1739" y="4889"/>
                </a:lnTo>
                <a:lnTo>
                  <a:pt x="3162" y="4889"/>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object 36"/>
          <p:cNvSpPr/>
          <p:nvPr/>
        </p:nvSpPr>
        <p:spPr>
          <a:xfrm>
            <a:off x="5201946" y="5901060"/>
            <a:ext cx="10160" cy="10160"/>
          </a:xfrm>
          <a:custGeom>
            <a:avLst/>
            <a:gdLst/>
            <a:ahLst/>
            <a:cxnLst/>
            <a:rect l="l" t="t" r="r" b="b"/>
            <a:pathLst>
              <a:path w="5080" h="5080">
                <a:moveTo>
                  <a:pt x="2743" y="0"/>
                </a:moveTo>
                <a:lnTo>
                  <a:pt x="507" y="1003"/>
                </a:lnTo>
                <a:lnTo>
                  <a:pt x="0" y="2336"/>
                </a:lnTo>
                <a:lnTo>
                  <a:pt x="1003" y="4584"/>
                </a:lnTo>
                <a:lnTo>
                  <a:pt x="2324" y="5079"/>
                </a:lnTo>
                <a:lnTo>
                  <a:pt x="4584" y="4076"/>
                </a:lnTo>
                <a:lnTo>
                  <a:pt x="5079" y="2755"/>
                </a:lnTo>
                <a:lnTo>
                  <a:pt x="4076" y="507"/>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object 37"/>
          <p:cNvSpPr/>
          <p:nvPr/>
        </p:nvSpPr>
        <p:spPr>
          <a:xfrm>
            <a:off x="5241190" y="5986734"/>
            <a:ext cx="10160" cy="10160"/>
          </a:xfrm>
          <a:custGeom>
            <a:avLst/>
            <a:gdLst/>
            <a:ahLst/>
            <a:cxnLst/>
            <a:rect l="l" t="t" r="r" b="b"/>
            <a:pathLst>
              <a:path w="5080" h="5080">
                <a:moveTo>
                  <a:pt x="2743" y="0"/>
                </a:moveTo>
                <a:lnTo>
                  <a:pt x="508" y="1003"/>
                </a:lnTo>
                <a:lnTo>
                  <a:pt x="0" y="2336"/>
                </a:lnTo>
                <a:lnTo>
                  <a:pt x="1003" y="4572"/>
                </a:lnTo>
                <a:lnTo>
                  <a:pt x="2324" y="5080"/>
                </a:lnTo>
                <a:lnTo>
                  <a:pt x="4572" y="4064"/>
                </a:lnTo>
                <a:lnTo>
                  <a:pt x="5080" y="2755"/>
                </a:lnTo>
                <a:lnTo>
                  <a:pt x="4076"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object 38"/>
          <p:cNvSpPr/>
          <p:nvPr/>
        </p:nvSpPr>
        <p:spPr>
          <a:xfrm>
            <a:off x="5265474" y="5928728"/>
            <a:ext cx="10160" cy="10160"/>
          </a:xfrm>
          <a:custGeom>
            <a:avLst/>
            <a:gdLst/>
            <a:ahLst/>
            <a:cxnLst/>
            <a:rect l="l" t="t" r="r" b="b"/>
            <a:pathLst>
              <a:path w="5080" h="5080">
                <a:moveTo>
                  <a:pt x="2743" y="0"/>
                </a:moveTo>
                <a:lnTo>
                  <a:pt x="495" y="1003"/>
                </a:lnTo>
                <a:lnTo>
                  <a:pt x="0" y="2324"/>
                </a:lnTo>
                <a:lnTo>
                  <a:pt x="1003" y="4571"/>
                </a:lnTo>
                <a:lnTo>
                  <a:pt x="2324" y="5079"/>
                </a:lnTo>
                <a:lnTo>
                  <a:pt x="4571" y="4076"/>
                </a:lnTo>
                <a:lnTo>
                  <a:pt x="5079" y="2743"/>
                </a:lnTo>
                <a:lnTo>
                  <a:pt x="4063"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object 39"/>
          <p:cNvSpPr/>
          <p:nvPr/>
        </p:nvSpPr>
        <p:spPr>
          <a:xfrm>
            <a:off x="5180692" y="5965240"/>
            <a:ext cx="10160" cy="10160"/>
          </a:xfrm>
          <a:custGeom>
            <a:avLst/>
            <a:gdLst/>
            <a:ahLst/>
            <a:cxnLst/>
            <a:rect l="l" t="t" r="r" b="b"/>
            <a:pathLst>
              <a:path w="5080" h="5080">
                <a:moveTo>
                  <a:pt x="2755" y="0"/>
                </a:moveTo>
                <a:lnTo>
                  <a:pt x="507" y="1003"/>
                </a:lnTo>
                <a:lnTo>
                  <a:pt x="0" y="2311"/>
                </a:lnTo>
                <a:lnTo>
                  <a:pt x="1015" y="4571"/>
                </a:lnTo>
                <a:lnTo>
                  <a:pt x="2336" y="5067"/>
                </a:lnTo>
                <a:lnTo>
                  <a:pt x="4584" y="4063"/>
                </a:lnTo>
                <a:lnTo>
                  <a:pt x="5079" y="2743"/>
                </a:lnTo>
                <a:lnTo>
                  <a:pt x="4076" y="495"/>
                </a:lnTo>
                <a:lnTo>
                  <a:pt x="2755"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 name="object 40"/>
          <p:cNvSpPr/>
          <p:nvPr/>
        </p:nvSpPr>
        <p:spPr>
          <a:xfrm>
            <a:off x="5263870" y="5964148"/>
            <a:ext cx="10160" cy="10160"/>
          </a:xfrm>
          <a:custGeom>
            <a:avLst/>
            <a:gdLst/>
            <a:ahLst/>
            <a:cxnLst/>
            <a:rect l="l" t="t" r="r" b="b"/>
            <a:pathLst>
              <a:path w="5080" h="5080">
                <a:moveTo>
                  <a:pt x="2171" y="0"/>
                </a:moveTo>
                <a:lnTo>
                  <a:pt x="889" y="571"/>
                </a:lnTo>
                <a:lnTo>
                  <a:pt x="0" y="2870"/>
                </a:lnTo>
                <a:lnTo>
                  <a:pt x="584" y="4165"/>
                </a:lnTo>
                <a:lnTo>
                  <a:pt x="2895" y="5041"/>
                </a:lnTo>
                <a:lnTo>
                  <a:pt x="4178" y="4457"/>
                </a:lnTo>
                <a:lnTo>
                  <a:pt x="5067" y="2171"/>
                </a:lnTo>
                <a:lnTo>
                  <a:pt x="4483" y="876"/>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 name="object 41"/>
          <p:cNvSpPr/>
          <p:nvPr/>
        </p:nvSpPr>
        <p:spPr>
          <a:xfrm>
            <a:off x="5177650" y="5930686"/>
            <a:ext cx="10160" cy="10160"/>
          </a:xfrm>
          <a:custGeom>
            <a:avLst/>
            <a:gdLst/>
            <a:ahLst/>
            <a:cxnLst/>
            <a:rect l="l" t="t" r="r" b="b"/>
            <a:pathLst>
              <a:path w="5080" h="5080">
                <a:moveTo>
                  <a:pt x="2171" y="0"/>
                </a:moveTo>
                <a:lnTo>
                  <a:pt x="876" y="571"/>
                </a:lnTo>
                <a:lnTo>
                  <a:pt x="0" y="2870"/>
                </a:lnTo>
                <a:lnTo>
                  <a:pt x="571" y="4165"/>
                </a:lnTo>
                <a:lnTo>
                  <a:pt x="2882" y="5041"/>
                </a:lnTo>
                <a:lnTo>
                  <a:pt x="4165" y="4457"/>
                </a:lnTo>
                <a:lnTo>
                  <a:pt x="5054" y="2171"/>
                </a:lnTo>
                <a:lnTo>
                  <a:pt x="4470" y="876"/>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 name="object 42"/>
          <p:cNvSpPr/>
          <p:nvPr/>
        </p:nvSpPr>
        <p:spPr>
          <a:xfrm>
            <a:off x="5204918" y="5988070"/>
            <a:ext cx="10160" cy="10160"/>
          </a:xfrm>
          <a:custGeom>
            <a:avLst/>
            <a:gdLst/>
            <a:ahLst/>
            <a:cxnLst/>
            <a:rect l="l" t="t" r="r" b="b"/>
            <a:pathLst>
              <a:path w="5080" h="5080">
                <a:moveTo>
                  <a:pt x="2171" y="0"/>
                </a:moveTo>
                <a:lnTo>
                  <a:pt x="876" y="584"/>
                </a:lnTo>
                <a:lnTo>
                  <a:pt x="0" y="2882"/>
                </a:lnTo>
                <a:lnTo>
                  <a:pt x="584" y="4165"/>
                </a:lnTo>
                <a:lnTo>
                  <a:pt x="2882" y="5054"/>
                </a:lnTo>
                <a:lnTo>
                  <a:pt x="4178" y="4483"/>
                </a:lnTo>
                <a:lnTo>
                  <a:pt x="5054"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object 43"/>
          <p:cNvSpPr/>
          <p:nvPr/>
        </p:nvSpPr>
        <p:spPr>
          <a:xfrm>
            <a:off x="5241754" y="5900534"/>
            <a:ext cx="10160" cy="10160"/>
          </a:xfrm>
          <a:custGeom>
            <a:avLst/>
            <a:gdLst/>
            <a:ahLst/>
            <a:cxnLst/>
            <a:rect l="l" t="t" r="r" b="b"/>
            <a:pathLst>
              <a:path w="5080" h="5080">
                <a:moveTo>
                  <a:pt x="2171" y="0"/>
                </a:moveTo>
                <a:lnTo>
                  <a:pt x="876" y="571"/>
                </a:lnTo>
                <a:lnTo>
                  <a:pt x="0" y="2882"/>
                </a:lnTo>
                <a:lnTo>
                  <a:pt x="584" y="4165"/>
                </a:lnTo>
                <a:lnTo>
                  <a:pt x="2882" y="5054"/>
                </a:lnTo>
                <a:lnTo>
                  <a:pt x="4178" y="4470"/>
                </a:lnTo>
                <a:lnTo>
                  <a:pt x="5041"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object 44"/>
          <p:cNvSpPr/>
          <p:nvPr/>
        </p:nvSpPr>
        <p:spPr>
          <a:xfrm>
            <a:off x="5208295" y="5928716"/>
            <a:ext cx="39166" cy="38556"/>
          </a:xfrm>
          <a:prstGeom prst="rect">
            <a:avLst/>
          </a:prstGeom>
          <a:blipFill>
            <a:blip r:embed="rId6"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object 45"/>
          <p:cNvSpPr/>
          <p:nvPr/>
        </p:nvSpPr>
        <p:spPr>
          <a:xfrm>
            <a:off x="5763766" y="5861582"/>
            <a:ext cx="172744" cy="171144"/>
          </a:xfrm>
          <a:prstGeom prst="rect">
            <a:avLst/>
          </a:prstGeom>
          <a:blipFill>
            <a:blip r:embed="rId7"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6" name="object 46"/>
          <p:cNvSpPr/>
          <p:nvPr/>
        </p:nvSpPr>
        <p:spPr>
          <a:xfrm>
            <a:off x="5845660" y="5897086"/>
            <a:ext cx="10160" cy="10160"/>
          </a:xfrm>
          <a:custGeom>
            <a:avLst/>
            <a:gdLst/>
            <a:ahLst/>
            <a:cxnLst/>
            <a:rect l="l" t="t" r="r" b="b"/>
            <a:pathLst>
              <a:path w="5080" h="5080">
                <a:moveTo>
                  <a:pt x="3467" y="0"/>
                </a:moveTo>
                <a:lnTo>
                  <a:pt x="1003" y="0"/>
                </a:lnTo>
                <a:lnTo>
                  <a:pt x="0" y="990"/>
                </a:lnTo>
                <a:lnTo>
                  <a:pt x="0" y="3467"/>
                </a:lnTo>
                <a:lnTo>
                  <a:pt x="1003" y="4470"/>
                </a:lnTo>
                <a:lnTo>
                  <a:pt x="3467" y="4470"/>
                </a:lnTo>
                <a:lnTo>
                  <a:pt x="4470" y="3467"/>
                </a:lnTo>
                <a:lnTo>
                  <a:pt x="4470" y="990"/>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7" name="object 47"/>
          <p:cNvSpPr/>
          <p:nvPr/>
        </p:nvSpPr>
        <p:spPr>
          <a:xfrm>
            <a:off x="5845660" y="5991344"/>
            <a:ext cx="10160" cy="10160"/>
          </a:xfrm>
          <a:custGeom>
            <a:avLst/>
            <a:gdLst/>
            <a:ahLst/>
            <a:cxnLst/>
            <a:rect l="l" t="t" r="r" b="b"/>
            <a:pathLst>
              <a:path w="5080" h="5080">
                <a:moveTo>
                  <a:pt x="3467" y="0"/>
                </a:moveTo>
                <a:lnTo>
                  <a:pt x="1003" y="0"/>
                </a:lnTo>
                <a:lnTo>
                  <a:pt x="0" y="1003"/>
                </a:lnTo>
                <a:lnTo>
                  <a:pt x="0" y="3479"/>
                </a:lnTo>
                <a:lnTo>
                  <a:pt x="1003" y="4470"/>
                </a:lnTo>
                <a:lnTo>
                  <a:pt x="3467" y="4470"/>
                </a:lnTo>
                <a:lnTo>
                  <a:pt x="4470" y="3479"/>
                </a:lnTo>
                <a:lnTo>
                  <a:pt x="4470" y="1003"/>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8" name="object 48"/>
          <p:cNvSpPr/>
          <p:nvPr/>
        </p:nvSpPr>
        <p:spPr>
          <a:xfrm>
            <a:off x="5892420" y="5948502"/>
            <a:ext cx="10160" cy="10160"/>
          </a:xfrm>
          <a:custGeom>
            <a:avLst/>
            <a:gdLst/>
            <a:ahLst/>
            <a:cxnLst/>
            <a:rect l="l" t="t" r="r" b="b"/>
            <a:pathLst>
              <a:path w="5080" h="5080">
                <a:moveTo>
                  <a:pt x="3467" y="0"/>
                </a:moveTo>
                <a:lnTo>
                  <a:pt x="1003" y="0"/>
                </a:lnTo>
                <a:lnTo>
                  <a:pt x="0" y="1016"/>
                </a:lnTo>
                <a:lnTo>
                  <a:pt x="0" y="3479"/>
                </a:lnTo>
                <a:lnTo>
                  <a:pt x="1003" y="4470"/>
                </a:lnTo>
                <a:lnTo>
                  <a:pt x="3467" y="4470"/>
                </a:lnTo>
                <a:lnTo>
                  <a:pt x="4470" y="3479"/>
                </a:lnTo>
                <a:lnTo>
                  <a:pt x="4470" y="1016"/>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49" name="object 49"/>
          <p:cNvSpPr/>
          <p:nvPr/>
        </p:nvSpPr>
        <p:spPr>
          <a:xfrm>
            <a:off x="5799080" y="5948502"/>
            <a:ext cx="10160" cy="10160"/>
          </a:xfrm>
          <a:custGeom>
            <a:avLst/>
            <a:gdLst/>
            <a:ahLst/>
            <a:cxnLst/>
            <a:rect l="l" t="t" r="r" b="b"/>
            <a:pathLst>
              <a:path w="5080" h="5080">
                <a:moveTo>
                  <a:pt x="3479" y="0"/>
                </a:moveTo>
                <a:lnTo>
                  <a:pt x="1003" y="0"/>
                </a:lnTo>
                <a:lnTo>
                  <a:pt x="0" y="1016"/>
                </a:lnTo>
                <a:lnTo>
                  <a:pt x="0" y="3479"/>
                </a:lnTo>
                <a:lnTo>
                  <a:pt x="1003" y="4470"/>
                </a:lnTo>
                <a:lnTo>
                  <a:pt x="3479" y="4470"/>
                </a:lnTo>
                <a:lnTo>
                  <a:pt x="4470" y="3479"/>
                </a:lnTo>
                <a:lnTo>
                  <a:pt x="4470" y="1016"/>
                </a:lnTo>
                <a:lnTo>
                  <a:pt x="347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0" name="object 50"/>
          <p:cNvSpPr/>
          <p:nvPr/>
        </p:nvSpPr>
        <p:spPr>
          <a:xfrm>
            <a:off x="5876066" y="5979726"/>
            <a:ext cx="10160" cy="10160"/>
          </a:xfrm>
          <a:custGeom>
            <a:avLst/>
            <a:gdLst/>
            <a:ahLst/>
            <a:cxnLst/>
            <a:rect l="l" t="t" r="r" b="b"/>
            <a:pathLst>
              <a:path w="5080" h="5080">
                <a:moveTo>
                  <a:pt x="3162" y="0"/>
                </a:moveTo>
                <a:lnTo>
                  <a:pt x="1739" y="0"/>
                </a:lnTo>
                <a:lnTo>
                  <a:pt x="0" y="1739"/>
                </a:lnTo>
                <a:lnTo>
                  <a:pt x="0" y="3162"/>
                </a:lnTo>
                <a:lnTo>
                  <a:pt x="1739" y="4902"/>
                </a:lnTo>
                <a:lnTo>
                  <a:pt x="3162" y="4902"/>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 name="object 51"/>
          <p:cNvSpPr/>
          <p:nvPr/>
        </p:nvSpPr>
        <p:spPr>
          <a:xfrm>
            <a:off x="5809662" y="5913326"/>
            <a:ext cx="10160" cy="10160"/>
          </a:xfrm>
          <a:custGeom>
            <a:avLst/>
            <a:gdLst/>
            <a:ahLst/>
            <a:cxnLst/>
            <a:rect l="l" t="t" r="r" b="b"/>
            <a:pathLst>
              <a:path w="5080" h="5080">
                <a:moveTo>
                  <a:pt x="3162" y="0"/>
                </a:moveTo>
                <a:lnTo>
                  <a:pt x="1739" y="0"/>
                </a:lnTo>
                <a:lnTo>
                  <a:pt x="0" y="1739"/>
                </a:lnTo>
                <a:lnTo>
                  <a:pt x="0" y="3162"/>
                </a:lnTo>
                <a:lnTo>
                  <a:pt x="1739" y="4902"/>
                </a:lnTo>
                <a:lnTo>
                  <a:pt x="3162" y="4902"/>
                </a:lnTo>
                <a:lnTo>
                  <a:pt x="4902" y="3162"/>
                </a:lnTo>
                <a:lnTo>
                  <a:pt x="4902"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object 52"/>
          <p:cNvSpPr/>
          <p:nvPr/>
        </p:nvSpPr>
        <p:spPr>
          <a:xfrm>
            <a:off x="5812464" y="5977494"/>
            <a:ext cx="10160" cy="10160"/>
          </a:xfrm>
          <a:custGeom>
            <a:avLst/>
            <a:gdLst/>
            <a:ahLst/>
            <a:cxnLst/>
            <a:rect l="l" t="t" r="r" b="b"/>
            <a:pathLst>
              <a:path w="5080" h="5080">
                <a:moveTo>
                  <a:pt x="3162" y="0"/>
                </a:moveTo>
                <a:lnTo>
                  <a:pt x="1739" y="0"/>
                </a:lnTo>
                <a:lnTo>
                  <a:pt x="0" y="1727"/>
                </a:lnTo>
                <a:lnTo>
                  <a:pt x="0" y="3149"/>
                </a:lnTo>
                <a:lnTo>
                  <a:pt x="1739" y="4889"/>
                </a:lnTo>
                <a:lnTo>
                  <a:pt x="3162" y="4889"/>
                </a:lnTo>
                <a:lnTo>
                  <a:pt x="4902" y="3149"/>
                </a:lnTo>
                <a:lnTo>
                  <a:pt x="4902" y="1727"/>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object 53"/>
          <p:cNvSpPr/>
          <p:nvPr/>
        </p:nvSpPr>
        <p:spPr>
          <a:xfrm>
            <a:off x="5878868" y="5911092"/>
            <a:ext cx="10160" cy="10160"/>
          </a:xfrm>
          <a:custGeom>
            <a:avLst/>
            <a:gdLst/>
            <a:ahLst/>
            <a:cxnLst/>
            <a:rect l="l" t="t" r="r" b="b"/>
            <a:pathLst>
              <a:path w="5080" h="5080">
                <a:moveTo>
                  <a:pt x="3162" y="0"/>
                </a:moveTo>
                <a:lnTo>
                  <a:pt x="1739" y="0"/>
                </a:lnTo>
                <a:lnTo>
                  <a:pt x="0" y="1739"/>
                </a:lnTo>
                <a:lnTo>
                  <a:pt x="0" y="3162"/>
                </a:lnTo>
                <a:lnTo>
                  <a:pt x="1739" y="4889"/>
                </a:lnTo>
                <a:lnTo>
                  <a:pt x="3162" y="4889"/>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 name="object 54"/>
          <p:cNvSpPr/>
          <p:nvPr/>
        </p:nvSpPr>
        <p:spPr>
          <a:xfrm>
            <a:off x="5824198" y="5901060"/>
            <a:ext cx="10160" cy="10160"/>
          </a:xfrm>
          <a:custGeom>
            <a:avLst/>
            <a:gdLst/>
            <a:ahLst/>
            <a:cxnLst/>
            <a:rect l="l" t="t" r="r" b="b"/>
            <a:pathLst>
              <a:path w="5080" h="5080">
                <a:moveTo>
                  <a:pt x="2743" y="0"/>
                </a:moveTo>
                <a:lnTo>
                  <a:pt x="507" y="1003"/>
                </a:lnTo>
                <a:lnTo>
                  <a:pt x="0" y="2336"/>
                </a:lnTo>
                <a:lnTo>
                  <a:pt x="1015" y="4584"/>
                </a:lnTo>
                <a:lnTo>
                  <a:pt x="2324" y="5079"/>
                </a:lnTo>
                <a:lnTo>
                  <a:pt x="4584" y="4076"/>
                </a:lnTo>
                <a:lnTo>
                  <a:pt x="5079" y="2755"/>
                </a:lnTo>
                <a:lnTo>
                  <a:pt x="4076" y="507"/>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5" name="object 55"/>
          <p:cNvSpPr/>
          <p:nvPr/>
        </p:nvSpPr>
        <p:spPr>
          <a:xfrm>
            <a:off x="5863440" y="5986734"/>
            <a:ext cx="10160" cy="10160"/>
          </a:xfrm>
          <a:custGeom>
            <a:avLst/>
            <a:gdLst/>
            <a:ahLst/>
            <a:cxnLst/>
            <a:rect l="l" t="t" r="r" b="b"/>
            <a:pathLst>
              <a:path w="5080" h="5080">
                <a:moveTo>
                  <a:pt x="2743" y="0"/>
                </a:moveTo>
                <a:lnTo>
                  <a:pt x="508" y="1003"/>
                </a:lnTo>
                <a:lnTo>
                  <a:pt x="0" y="2336"/>
                </a:lnTo>
                <a:lnTo>
                  <a:pt x="1003" y="4572"/>
                </a:lnTo>
                <a:lnTo>
                  <a:pt x="2324" y="5080"/>
                </a:lnTo>
                <a:lnTo>
                  <a:pt x="4572" y="4064"/>
                </a:lnTo>
                <a:lnTo>
                  <a:pt x="5080" y="2755"/>
                </a:lnTo>
                <a:lnTo>
                  <a:pt x="4076"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6" name="object 56"/>
          <p:cNvSpPr/>
          <p:nvPr/>
        </p:nvSpPr>
        <p:spPr>
          <a:xfrm>
            <a:off x="5887726" y="5928728"/>
            <a:ext cx="10160" cy="10160"/>
          </a:xfrm>
          <a:custGeom>
            <a:avLst/>
            <a:gdLst/>
            <a:ahLst/>
            <a:cxnLst/>
            <a:rect l="l" t="t" r="r" b="b"/>
            <a:pathLst>
              <a:path w="5080" h="5080">
                <a:moveTo>
                  <a:pt x="2743" y="0"/>
                </a:moveTo>
                <a:lnTo>
                  <a:pt x="495" y="1003"/>
                </a:lnTo>
                <a:lnTo>
                  <a:pt x="0" y="2324"/>
                </a:lnTo>
                <a:lnTo>
                  <a:pt x="1003" y="4571"/>
                </a:lnTo>
                <a:lnTo>
                  <a:pt x="2324" y="5079"/>
                </a:lnTo>
                <a:lnTo>
                  <a:pt x="4571" y="4076"/>
                </a:lnTo>
                <a:lnTo>
                  <a:pt x="5079" y="2743"/>
                </a:lnTo>
                <a:lnTo>
                  <a:pt x="4063"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object 57"/>
          <p:cNvSpPr/>
          <p:nvPr/>
        </p:nvSpPr>
        <p:spPr>
          <a:xfrm>
            <a:off x="5802970" y="5965240"/>
            <a:ext cx="10160" cy="10160"/>
          </a:xfrm>
          <a:custGeom>
            <a:avLst/>
            <a:gdLst/>
            <a:ahLst/>
            <a:cxnLst/>
            <a:rect l="l" t="t" r="r" b="b"/>
            <a:pathLst>
              <a:path w="5080" h="5080">
                <a:moveTo>
                  <a:pt x="2743" y="0"/>
                </a:moveTo>
                <a:lnTo>
                  <a:pt x="495" y="1003"/>
                </a:lnTo>
                <a:lnTo>
                  <a:pt x="0" y="2311"/>
                </a:lnTo>
                <a:lnTo>
                  <a:pt x="1003" y="4571"/>
                </a:lnTo>
                <a:lnTo>
                  <a:pt x="2311" y="5067"/>
                </a:lnTo>
                <a:lnTo>
                  <a:pt x="4571" y="4063"/>
                </a:lnTo>
                <a:lnTo>
                  <a:pt x="5067" y="2743"/>
                </a:lnTo>
                <a:lnTo>
                  <a:pt x="4063"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8" name="object 58"/>
          <p:cNvSpPr/>
          <p:nvPr/>
        </p:nvSpPr>
        <p:spPr>
          <a:xfrm>
            <a:off x="5886118" y="5964148"/>
            <a:ext cx="10160" cy="10160"/>
          </a:xfrm>
          <a:custGeom>
            <a:avLst/>
            <a:gdLst/>
            <a:ahLst/>
            <a:cxnLst/>
            <a:rect l="l" t="t" r="r" b="b"/>
            <a:pathLst>
              <a:path w="5080" h="5080">
                <a:moveTo>
                  <a:pt x="2171" y="0"/>
                </a:moveTo>
                <a:lnTo>
                  <a:pt x="889" y="571"/>
                </a:lnTo>
                <a:lnTo>
                  <a:pt x="0" y="2870"/>
                </a:lnTo>
                <a:lnTo>
                  <a:pt x="584" y="4165"/>
                </a:lnTo>
                <a:lnTo>
                  <a:pt x="2895" y="5041"/>
                </a:lnTo>
                <a:lnTo>
                  <a:pt x="4178" y="4457"/>
                </a:lnTo>
                <a:lnTo>
                  <a:pt x="5054" y="2171"/>
                </a:lnTo>
                <a:lnTo>
                  <a:pt x="4483" y="876"/>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object 59"/>
          <p:cNvSpPr/>
          <p:nvPr/>
        </p:nvSpPr>
        <p:spPr>
          <a:xfrm>
            <a:off x="5799898" y="5930686"/>
            <a:ext cx="10160" cy="10160"/>
          </a:xfrm>
          <a:custGeom>
            <a:avLst/>
            <a:gdLst/>
            <a:ahLst/>
            <a:cxnLst/>
            <a:rect l="l" t="t" r="r" b="b"/>
            <a:pathLst>
              <a:path w="5080" h="5080">
                <a:moveTo>
                  <a:pt x="2158" y="0"/>
                </a:moveTo>
                <a:lnTo>
                  <a:pt x="876" y="571"/>
                </a:lnTo>
                <a:lnTo>
                  <a:pt x="0" y="2870"/>
                </a:lnTo>
                <a:lnTo>
                  <a:pt x="571" y="4165"/>
                </a:lnTo>
                <a:lnTo>
                  <a:pt x="2882" y="5041"/>
                </a:lnTo>
                <a:lnTo>
                  <a:pt x="4165" y="4457"/>
                </a:lnTo>
                <a:lnTo>
                  <a:pt x="5054" y="2171"/>
                </a:lnTo>
                <a:lnTo>
                  <a:pt x="4470" y="876"/>
                </a:lnTo>
                <a:lnTo>
                  <a:pt x="2158"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object 60"/>
          <p:cNvSpPr/>
          <p:nvPr/>
        </p:nvSpPr>
        <p:spPr>
          <a:xfrm>
            <a:off x="5827170" y="5988070"/>
            <a:ext cx="10160" cy="10160"/>
          </a:xfrm>
          <a:custGeom>
            <a:avLst/>
            <a:gdLst/>
            <a:ahLst/>
            <a:cxnLst/>
            <a:rect l="l" t="t" r="r" b="b"/>
            <a:pathLst>
              <a:path w="5080" h="5080">
                <a:moveTo>
                  <a:pt x="2171" y="0"/>
                </a:moveTo>
                <a:lnTo>
                  <a:pt x="876" y="584"/>
                </a:lnTo>
                <a:lnTo>
                  <a:pt x="0" y="2882"/>
                </a:lnTo>
                <a:lnTo>
                  <a:pt x="584" y="4165"/>
                </a:lnTo>
                <a:lnTo>
                  <a:pt x="2882" y="5054"/>
                </a:lnTo>
                <a:lnTo>
                  <a:pt x="4178" y="4483"/>
                </a:lnTo>
                <a:lnTo>
                  <a:pt x="5054"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1" name="object 61"/>
          <p:cNvSpPr/>
          <p:nvPr/>
        </p:nvSpPr>
        <p:spPr>
          <a:xfrm>
            <a:off x="5864006" y="5900534"/>
            <a:ext cx="10160" cy="10160"/>
          </a:xfrm>
          <a:custGeom>
            <a:avLst/>
            <a:gdLst/>
            <a:ahLst/>
            <a:cxnLst/>
            <a:rect l="l" t="t" r="r" b="b"/>
            <a:pathLst>
              <a:path w="5080" h="5080">
                <a:moveTo>
                  <a:pt x="2171" y="0"/>
                </a:moveTo>
                <a:lnTo>
                  <a:pt x="876" y="571"/>
                </a:lnTo>
                <a:lnTo>
                  <a:pt x="0" y="2882"/>
                </a:lnTo>
                <a:lnTo>
                  <a:pt x="584" y="4165"/>
                </a:lnTo>
                <a:lnTo>
                  <a:pt x="2882" y="5054"/>
                </a:lnTo>
                <a:lnTo>
                  <a:pt x="4178" y="4470"/>
                </a:lnTo>
                <a:lnTo>
                  <a:pt x="5054"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2" name="object 62"/>
          <p:cNvSpPr/>
          <p:nvPr/>
        </p:nvSpPr>
        <p:spPr>
          <a:xfrm>
            <a:off x="5841862" y="5938890"/>
            <a:ext cx="17780" cy="17780"/>
          </a:xfrm>
          <a:custGeom>
            <a:avLst/>
            <a:gdLst/>
            <a:ahLst/>
            <a:cxnLst/>
            <a:rect l="l" t="t" r="r" b="b"/>
            <a:pathLst>
              <a:path w="8889" h="8889">
                <a:moveTo>
                  <a:pt x="4470" y="0"/>
                </a:moveTo>
                <a:lnTo>
                  <a:pt x="736" y="1905"/>
                </a:lnTo>
                <a:lnTo>
                  <a:pt x="0" y="4191"/>
                </a:lnTo>
                <a:lnTo>
                  <a:pt x="1904" y="7924"/>
                </a:lnTo>
                <a:lnTo>
                  <a:pt x="4190" y="8661"/>
                </a:lnTo>
                <a:lnTo>
                  <a:pt x="7924" y="6756"/>
                </a:lnTo>
                <a:lnTo>
                  <a:pt x="8648" y="4457"/>
                </a:lnTo>
                <a:lnTo>
                  <a:pt x="6756" y="749"/>
                </a:lnTo>
                <a:lnTo>
                  <a:pt x="447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object 63"/>
          <p:cNvSpPr/>
          <p:nvPr/>
        </p:nvSpPr>
        <p:spPr>
          <a:xfrm>
            <a:off x="5831798" y="5919222"/>
            <a:ext cx="10160" cy="10160"/>
          </a:xfrm>
          <a:custGeom>
            <a:avLst/>
            <a:gdLst/>
            <a:ahLst/>
            <a:cxnLst/>
            <a:rect l="l" t="t" r="r" b="b"/>
            <a:pathLst>
              <a:path w="5080" h="5080">
                <a:moveTo>
                  <a:pt x="2514" y="0"/>
                </a:moveTo>
                <a:lnTo>
                  <a:pt x="406" y="1079"/>
                </a:lnTo>
                <a:lnTo>
                  <a:pt x="0" y="2362"/>
                </a:lnTo>
                <a:lnTo>
                  <a:pt x="1079" y="4483"/>
                </a:lnTo>
                <a:lnTo>
                  <a:pt x="2374" y="4902"/>
                </a:lnTo>
                <a:lnTo>
                  <a:pt x="4483" y="3822"/>
                </a:lnTo>
                <a:lnTo>
                  <a:pt x="4889" y="2527"/>
                </a:lnTo>
                <a:lnTo>
                  <a:pt x="3822" y="419"/>
                </a:lnTo>
                <a:lnTo>
                  <a:pt x="2514"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object 64"/>
          <p:cNvSpPr/>
          <p:nvPr/>
        </p:nvSpPr>
        <p:spPr>
          <a:xfrm>
            <a:off x="5857026" y="5966056"/>
            <a:ext cx="10160" cy="10160"/>
          </a:xfrm>
          <a:custGeom>
            <a:avLst/>
            <a:gdLst/>
            <a:ahLst/>
            <a:cxnLst/>
            <a:rect l="l" t="t" r="r" b="b"/>
            <a:pathLst>
              <a:path w="5080" h="5080">
                <a:moveTo>
                  <a:pt x="2527" y="0"/>
                </a:moveTo>
                <a:lnTo>
                  <a:pt x="406" y="1092"/>
                </a:lnTo>
                <a:lnTo>
                  <a:pt x="0" y="2374"/>
                </a:lnTo>
                <a:lnTo>
                  <a:pt x="1079" y="4483"/>
                </a:lnTo>
                <a:lnTo>
                  <a:pt x="2374" y="4902"/>
                </a:lnTo>
                <a:lnTo>
                  <a:pt x="4483" y="3822"/>
                </a:lnTo>
                <a:lnTo>
                  <a:pt x="4902" y="2527"/>
                </a:lnTo>
                <a:lnTo>
                  <a:pt x="3822" y="419"/>
                </a:lnTo>
                <a:lnTo>
                  <a:pt x="252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object 65"/>
          <p:cNvSpPr/>
          <p:nvPr/>
        </p:nvSpPr>
        <p:spPr>
          <a:xfrm>
            <a:off x="5868826" y="5928712"/>
            <a:ext cx="10160" cy="10160"/>
          </a:xfrm>
          <a:custGeom>
            <a:avLst/>
            <a:gdLst/>
            <a:ahLst/>
            <a:cxnLst/>
            <a:rect l="l" t="t" r="r" b="b"/>
            <a:pathLst>
              <a:path w="5080" h="5080">
                <a:moveTo>
                  <a:pt x="2540" y="0"/>
                </a:moveTo>
                <a:lnTo>
                  <a:pt x="431" y="1079"/>
                </a:lnTo>
                <a:lnTo>
                  <a:pt x="0" y="2374"/>
                </a:lnTo>
                <a:lnTo>
                  <a:pt x="1079" y="4483"/>
                </a:lnTo>
                <a:lnTo>
                  <a:pt x="2374" y="4902"/>
                </a:lnTo>
                <a:lnTo>
                  <a:pt x="4483" y="3822"/>
                </a:lnTo>
                <a:lnTo>
                  <a:pt x="4902" y="2527"/>
                </a:lnTo>
                <a:lnTo>
                  <a:pt x="3822" y="419"/>
                </a:lnTo>
                <a:lnTo>
                  <a:pt x="254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object 66"/>
          <p:cNvSpPr/>
          <p:nvPr/>
        </p:nvSpPr>
        <p:spPr>
          <a:xfrm>
            <a:off x="5822540" y="5956916"/>
            <a:ext cx="10160" cy="10160"/>
          </a:xfrm>
          <a:custGeom>
            <a:avLst/>
            <a:gdLst/>
            <a:ahLst/>
            <a:cxnLst/>
            <a:rect l="l" t="t" r="r" b="b"/>
            <a:pathLst>
              <a:path w="5080" h="5080">
                <a:moveTo>
                  <a:pt x="2540" y="0"/>
                </a:moveTo>
                <a:lnTo>
                  <a:pt x="431" y="1079"/>
                </a:lnTo>
                <a:lnTo>
                  <a:pt x="0" y="2374"/>
                </a:lnTo>
                <a:lnTo>
                  <a:pt x="1079" y="4483"/>
                </a:lnTo>
                <a:lnTo>
                  <a:pt x="2374" y="4902"/>
                </a:lnTo>
                <a:lnTo>
                  <a:pt x="4483" y="3822"/>
                </a:lnTo>
                <a:lnTo>
                  <a:pt x="4902" y="2527"/>
                </a:lnTo>
                <a:lnTo>
                  <a:pt x="3822" y="419"/>
                </a:lnTo>
                <a:lnTo>
                  <a:pt x="254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object 67"/>
          <p:cNvSpPr/>
          <p:nvPr/>
        </p:nvSpPr>
        <p:spPr>
          <a:xfrm>
            <a:off x="6680402" y="5861582"/>
            <a:ext cx="556360" cy="171144"/>
          </a:xfrm>
          <a:prstGeom prst="rect">
            <a:avLst/>
          </a:prstGeom>
          <a:blipFill>
            <a:blip r:embed="rId8"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8" name="object 68"/>
          <p:cNvSpPr/>
          <p:nvPr/>
        </p:nvSpPr>
        <p:spPr>
          <a:xfrm>
            <a:off x="6956436" y="5897086"/>
            <a:ext cx="10160" cy="10160"/>
          </a:xfrm>
          <a:custGeom>
            <a:avLst/>
            <a:gdLst/>
            <a:ahLst/>
            <a:cxnLst/>
            <a:rect l="l" t="t" r="r" b="b"/>
            <a:pathLst>
              <a:path w="5080" h="5080">
                <a:moveTo>
                  <a:pt x="3467" y="0"/>
                </a:moveTo>
                <a:lnTo>
                  <a:pt x="1003" y="0"/>
                </a:lnTo>
                <a:lnTo>
                  <a:pt x="0" y="990"/>
                </a:lnTo>
                <a:lnTo>
                  <a:pt x="0" y="3467"/>
                </a:lnTo>
                <a:lnTo>
                  <a:pt x="1003" y="4470"/>
                </a:lnTo>
                <a:lnTo>
                  <a:pt x="3467" y="4470"/>
                </a:lnTo>
                <a:lnTo>
                  <a:pt x="4470" y="3467"/>
                </a:lnTo>
                <a:lnTo>
                  <a:pt x="4470" y="990"/>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9" name="object 69"/>
          <p:cNvSpPr/>
          <p:nvPr/>
        </p:nvSpPr>
        <p:spPr>
          <a:xfrm>
            <a:off x="6956436" y="5991344"/>
            <a:ext cx="10160" cy="10160"/>
          </a:xfrm>
          <a:custGeom>
            <a:avLst/>
            <a:gdLst/>
            <a:ahLst/>
            <a:cxnLst/>
            <a:rect l="l" t="t" r="r" b="b"/>
            <a:pathLst>
              <a:path w="5080" h="5080">
                <a:moveTo>
                  <a:pt x="3467" y="0"/>
                </a:moveTo>
                <a:lnTo>
                  <a:pt x="1003" y="0"/>
                </a:lnTo>
                <a:lnTo>
                  <a:pt x="0" y="1003"/>
                </a:lnTo>
                <a:lnTo>
                  <a:pt x="0" y="3479"/>
                </a:lnTo>
                <a:lnTo>
                  <a:pt x="1003" y="4470"/>
                </a:lnTo>
                <a:lnTo>
                  <a:pt x="3467" y="4470"/>
                </a:lnTo>
                <a:lnTo>
                  <a:pt x="4470" y="3479"/>
                </a:lnTo>
                <a:lnTo>
                  <a:pt x="4470" y="1003"/>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0" name="object 70"/>
          <p:cNvSpPr/>
          <p:nvPr/>
        </p:nvSpPr>
        <p:spPr>
          <a:xfrm>
            <a:off x="7003200" y="5948502"/>
            <a:ext cx="10160" cy="10160"/>
          </a:xfrm>
          <a:custGeom>
            <a:avLst/>
            <a:gdLst/>
            <a:ahLst/>
            <a:cxnLst/>
            <a:rect l="l" t="t" r="r" b="b"/>
            <a:pathLst>
              <a:path w="5080" h="5080">
                <a:moveTo>
                  <a:pt x="3467" y="0"/>
                </a:moveTo>
                <a:lnTo>
                  <a:pt x="1003" y="0"/>
                </a:lnTo>
                <a:lnTo>
                  <a:pt x="0" y="1016"/>
                </a:lnTo>
                <a:lnTo>
                  <a:pt x="0" y="3479"/>
                </a:lnTo>
                <a:lnTo>
                  <a:pt x="1003" y="4470"/>
                </a:lnTo>
                <a:lnTo>
                  <a:pt x="3467" y="4470"/>
                </a:lnTo>
                <a:lnTo>
                  <a:pt x="4470" y="3479"/>
                </a:lnTo>
                <a:lnTo>
                  <a:pt x="4470" y="1016"/>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1" name="object 71"/>
          <p:cNvSpPr/>
          <p:nvPr/>
        </p:nvSpPr>
        <p:spPr>
          <a:xfrm>
            <a:off x="6909860" y="5948502"/>
            <a:ext cx="10160" cy="10160"/>
          </a:xfrm>
          <a:custGeom>
            <a:avLst/>
            <a:gdLst/>
            <a:ahLst/>
            <a:cxnLst/>
            <a:rect l="l" t="t" r="r" b="b"/>
            <a:pathLst>
              <a:path w="5080" h="5080">
                <a:moveTo>
                  <a:pt x="3467" y="0"/>
                </a:moveTo>
                <a:lnTo>
                  <a:pt x="1003" y="0"/>
                </a:lnTo>
                <a:lnTo>
                  <a:pt x="0" y="1016"/>
                </a:lnTo>
                <a:lnTo>
                  <a:pt x="0" y="3479"/>
                </a:lnTo>
                <a:lnTo>
                  <a:pt x="1003" y="4470"/>
                </a:lnTo>
                <a:lnTo>
                  <a:pt x="3467" y="4470"/>
                </a:lnTo>
                <a:lnTo>
                  <a:pt x="4470" y="3479"/>
                </a:lnTo>
                <a:lnTo>
                  <a:pt x="4470" y="1016"/>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2" name="object 72"/>
          <p:cNvSpPr/>
          <p:nvPr/>
        </p:nvSpPr>
        <p:spPr>
          <a:xfrm>
            <a:off x="6986844" y="5979726"/>
            <a:ext cx="10160" cy="10160"/>
          </a:xfrm>
          <a:custGeom>
            <a:avLst/>
            <a:gdLst/>
            <a:ahLst/>
            <a:cxnLst/>
            <a:rect l="l" t="t" r="r" b="b"/>
            <a:pathLst>
              <a:path w="5080" h="5080">
                <a:moveTo>
                  <a:pt x="3162" y="0"/>
                </a:moveTo>
                <a:lnTo>
                  <a:pt x="1739" y="0"/>
                </a:lnTo>
                <a:lnTo>
                  <a:pt x="0" y="1739"/>
                </a:lnTo>
                <a:lnTo>
                  <a:pt x="0" y="3162"/>
                </a:lnTo>
                <a:lnTo>
                  <a:pt x="1739" y="4902"/>
                </a:lnTo>
                <a:lnTo>
                  <a:pt x="3162" y="4902"/>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object 73"/>
          <p:cNvSpPr/>
          <p:nvPr/>
        </p:nvSpPr>
        <p:spPr>
          <a:xfrm>
            <a:off x="6920440" y="5913326"/>
            <a:ext cx="10160" cy="10160"/>
          </a:xfrm>
          <a:custGeom>
            <a:avLst/>
            <a:gdLst/>
            <a:ahLst/>
            <a:cxnLst/>
            <a:rect l="l" t="t" r="r" b="b"/>
            <a:pathLst>
              <a:path w="5080" h="5080">
                <a:moveTo>
                  <a:pt x="3162" y="0"/>
                </a:moveTo>
                <a:lnTo>
                  <a:pt x="1739" y="0"/>
                </a:lnTo>
                <a:lnTo>
                  <a:pt x="0" y="1739"/>
                </a:lnTo>
                <a:lnTo>
                  <a:pt x="0" y="3162"/>
                </a:lnTo>
                <a:lnTo>
                  <a:pt x="1739" y="4902"/>
                </a:lnTo>
                <a:lnTo>
                  <a:pt x="3162" y="4902"/>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4" name="object 74"/>
          <p:cNvSpPr/>
          <p:nvPr/>
        </p:nvSpPr>
        <p:spPr>
          <a:xfrm>
            <a:off x="6923244" y="5977494"/>
            <a:ext cx="10160" cy="10160"/>
          </a:xfrm>
          <a:custGeom>
            <a:avLst/>
            <a:gdLst/>
            <a:ahLst/>
            <a:cxnLst/>
            <a:rect l="l" t="t" r="r" b="b"/>
            <a:pathLst>
              <a:path w="5080" h="5080">
                <a:moveTo>
                  <a:pt x="3162" y="0"/>
                </a:moveTo>
                <a:lnTo>
                  <a:pt x="1739" y="0"/>
                </a:lnTo>
                <a:lnTo>
                  <a:pt x="0" y="1727"/>
                </a:lnTo>
                <a:lnTo>
                  <a:pt x="0" y="3149"/>
                </a:lnTo>
                <a:lnTo>
                  <a:pt x="1739" y="4889"/>
                </a:lnTo>
                <a:lnTo>
                  <a:pt x="3162" y="4889"/>
                </a:lnTo>
                <a:lnTo>
                  <a:pt x="4889" y="3149"/>
                </a:lnTo>
                <a:lnTo>
                  <a:pt x="4889" y="1727"/>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object 75"/>
          <p:cNvSpPr/>
          <p:nvPr/>
        </p:nvSpPr>
        <p:spPr>
          <a:xfrm>
            <a:off x="6989648" y="5911092"/>
            <a:ext cx="10160" cy="10160"/>
          </a:xfrm>
          <a:custGeom>
            <a:avLst/>
            <a:gdLst/>
            <a:ahLst/>
            <a:cxnLst/>
            <a:rect l="l" t="t" r="r" b="b"/>
            <a:pathLst>
              <a:path w="5080" h="5080">
                <a:moveTo>
                  <a:pt x="3162" y="0"/>
                </a:moveTo>
                <a:lnTo>
                  <a:pt x="1739" y="0"/>
                </a:lnTo>
                <a:lnTo>
                  <a:pt x="0" y="1739"/>
                </a:lnTo>
                <a:lnTo>
                  <a:pt x="0" y="3162"/>
                </a:lnTo>
                <a:lnTo>
                  <a:pt x="1739" y="4889"/>
                </a:lnTo>
                <a:lnTo>
                  <a:pt x="3162" y="4889"/>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object 76"/>
          <p:cNvSpPr/>
          <p:nvPr/>
        </p:nvSpPr>
        <p:spPr>
          <a:xfrm>
            <a:off x="6934976" y="5901060"/>
            <a:ext cx="10160" cy="10160"/>
          </a:xfrm>
          <a:custGeom>
            <a:avLst/>
            <a:gdLst/>
            <a:ahLst/>
            <a:cxnLst/>
            <a:rect l="l" t="t" r="r" b="b"/>
            <a:pathLst>
              <a:path w="5080" h="5080">
                <a:moveTo>
                  <a:pt x="2743" y="0"/>
                </a:moveTo>
                <a:lnTo>
                  <a:pt x="507" y="1003"/>
                </a:lnTo>
                <a:lnTo>
                  <a:pt x="0" y="2336"/>
                </a:lnTo>
                <a:lnTo>
                  <a:pt x="1015" y="4584"/>
                </a:lnTo>
                <a:lnTo>
                  <a:pt x="2324" y="5079"/>
                </a:lnTo>
                <a:lnTo>
                  <a:pt x="4584" y="4076"/>
                </a:lnTo>
                <a:lnTo>
                  <a:pt x="5079" y="2755"/>
                </a:lnTo>
                <a:lnTo>
                  <a:pt x="4076" y="507"/>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7" name="object 77"/>
          <p:cNvSpPr/>
          <p:nvPr/>
        </p:nvSpPr>
        <p:spPr>
          <a:xfrm>
            <a:off x="6974216" y="5986734"/>
            <a:ext cx="10160" cy="10160"/>
          </a:xfrm>
          <a:custGeom>
            <a:avLst/>
            <a:gdLst/>
            <a:ahLst/>
            <a:cxnLst/>
            <a:rect l="l" t="t" r="r" b="b"/>
            <a:pathLst>
              <a:path w="5080" h="5080">
                <a:moveTo>
                  <a:pt x="2743" y="0"/>
                </a:moveTo>
                <a:lnTo>
                  <a:pt x="508" y="1003"/>
                </a:lnTo>
                <a:lnTo>
                  <a:pt x="0" y="2336"/>
                </a:lnTo>
                <a:lnTo>
                  <a:pt x="1003" y="4572"/>
                </a:lnTo>
                <a:lnTo>
                  <a:pt x="2324" y="5080"/>
                </a:lnTo>
                <a:lnTo>
                  <a:pt x="4572" y="4064"/>
                </a:lnTo>
                <a:lnTo>
                  <a:pt x="5080" y="2755"/>
                </a:lnTo>
                <a:lnTo>
                  <a:pt x="4076"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8" name="object 78"/>
          <p:cNvSpPr/>
          <p:nvPr/>
        </p:nvSpPr>
        <p:spPr>
          <a:xfrm>
            <a:off x="6998504" y="5928728"/>
            <a:ext cx="10160" cy="10160"/>
          </a:xfrm>
          <a:custGeom>
            <a:avLst/>
            <a:gdLst/>
            <a:ahLst/>
            <a:cxnLst/>
            <a:rect l="l" t="t" r="r" b="b"/>
            <a:pathLst>
              <a:path w="5080" h="5080">
                <a:moveTo>
                  <a:pt x="2743" y="0"/>
                </a:moveTo>
                <a:lnTo>
                  <a:pt x="495" y="1003"/>
                </a:lnTo>
                <a:lnTo>
                  <a:pt x="0" y="2324"/>
                </a:lnTo>
                <a:lnTo>
                  <a:pt x="1003" y="4571"/>
                </a:lnTo>
                <a:lnTo>
                  <a:pt x="2311" y="5079"/>
                </a:lnTo>
                <a:lnTo>
                  <a:pt x="4571" y="4076"/>
                </a:lnTo>
                <a:lnTo>
                  <a:pt x="5079" y="2743"/>
                </a:lnTo>
                <a:lnTo>
                  <a:pt x="4063"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9" name="object 79"/>
          <p:cNvSpPr/>
          <p:nvPr/>
        </p:nvSpPr>
        <p:spPr>
          <a:xfrm>
            <a:off x="6913746" y="5965240"/>
            <a:ext cx="10160" cy="10160"/>
          </a:xfrm>
          <a:custGeom>
            <a:avLst/>
            <a:gdLst/>
            <a:ahLst/>
            <a:cxnLst/>
            <a:rect l="l" t="t" r="r" b="b"/>
            <a:pathLst>
              <a:path w="5080" h="5080">
                <a:moveTo>
                  <a:pt x="2743" y="0"/>
                </a:moveTo>
                <a:lnTo>
                  <a:pt x="495" y="1003"/>
                </a:lnTo>
                <a:lnTo>
                  <a:pt x="0" y="2311"/>
                </a:lnTo>
                <a:lnTo>
                  <a:pt x="1003" y="4571"/>
                </a:lnTo>
                <a:lnTo>
                  <a:pt x="2311" y="5067"/>
                </a:lnTo>
                <a:lnTo>
                  <a:pt x="4571" y="4063"/>
                </a:lnTo>
                <a:lnTo>
                  <a:pt x="5067" y="2743"/>
                </a:lnTo>
                <a:lnTo>
                  <a:pt x="4063"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object 80"/>
          <p:cNvSpPr/>
          <p:nvPr/>
        </p:nvSpPr>
        <p:spPr>
          <a:xfrm>
            <a:off x="6996900" y="5964148"/>
            <a:ext cx="10160" cy="10160"/>
          </a:xfrm>
          <a:custGeom>
            <a:avLst/>
            <a:gdLst/>
            <a:ahLst/>
            <a:cxnLst/>
            <a:rect l="l" t="t" r="r" b="b"/>
            <a:pathLst>
              <a:path w="5080" h="5080">
                <a:moveTo>
                  <a:pt x="2171" y="0"/>
                </a:moveTo>
                <a:lnTo>
                  <a:pt x="888" y="571"/>
                </a:lnTo>
                <a:lnTo>
                  <a:pt x="431" y="1714"/>
                </a:lnTo>
                <a:lnTo>
                  <a:pt x="0" y="2870"/>
                </a:lnTo>
                <a:lnTo>
                  <a:pt x="584" y="4165"/>
                </a:lnTo>
                <a:lnTo>
                  <a:pt x="2882" y="5041"/>
                </a:lnTo>
                <a:lnTo>
                  <a:pt x="4178" y="4457"/>
                </a:lnTo>
                <a:lnTo>
                  <a:pt x="5054" y="2171"/>
                </a:lnTo>
                <a:lnTo>
                  <a:pt x="4483" y="876"/>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object 81"/>
          <p:cNvSpPr/>
          <p:nvPr/>
        </p:nvSpPr>
        <p:spPr>
          <a:xfrm>
            <a:off x="6910678" y="5930686"/>
            <a:ext cx="10160" cy="10160"/>
          </a:xfrm>
          <a:custGeom>
            <a:avLst/>
            <a:gdLst/>
            <a:ahLst/>
            <a:cxnLst/>
            <a:rect l="l" t="t" r="r" b="b"/>
            <a:pathLst>
              <a:path w="5080" h="5080">
                <a:moveTo>
                  <a:pt x="2158" y="0"/>
                </a:moveTo>
                <a:lnTo>
                  <a:pt x="876" y="571"/>
                </a:lnTo>
                <a:lnTo>
                  <a:pt x="0" y="2870"/>
                </a:lnTo>
                <a:lnTo>
                  <a:pt x="571" y="4165"/>
                </a:lnTo>
                <a:lnTo>
                  <a:pt x="2882" y="5041"/>
                </a:lnTo>
                <a:lnTo>
                  <a:pt x="4165" y="4457"/>
                </a:lnTo>
                <a:lnTo>
                  <a:pt x="5054" y="2171"/>
                </a:lnTo>
                <a:lnTo>
                  <a:pt x="4470" y="876"/>
                </a:lnTo>
                <a:lnTo>
                  <a:pt x="2158"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2" name="object 82"/>
          <p:cNvSpPr/>
          <p:nvPr/>
        </p:nvSpPr>
        <p:spPr>
          <a:xfrm>
            <a:off x="6937948" y="5988070"/>
            <a:ext cx="10160" cy="10160"/>
          </a:xfrm>
          <a:custGeom>
            <a:avLst/>
            <a:gdLst/>
            <a:ahLst/>
            <a:cxnLst/>
            <a:rect l="l" t="t" r="r" b="b"/>
            <a:pathLst>
              <a:path w="5080" h="5080">
                <a:moveTo>
                  <a:pt x="2171" y="0"/>
                </a:moveTo>
                <a:lnTo>
                  <a:pt x="876" y="584"/>
                </a:lnTo>
                <a:lnTo>
                  <a:pt x="0" y="2882"/>
                </a:lnTo>
                <a:lnTo>
                  <a:pt x="584" y="4165"/>
                </a:lnTo>
                <a:lnTo>
                  <a:pt x="2882" y="5054"/>
                </a:lnTo>
                <a:lnTo>
                  <a:pt x="4178" y="4483"/>
                </a:lnTo>
                <a:lnTo>
                  <a:pt x="5054"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3" name="object 83"/>
          <p:cNvSpPr/>
          <p:nvPr/>
        </p:nvSpPr>
        <p:spPr>
          <a:xfrm>
            <a:off x="6974782" y="5900534"/>
            <a:ext cx="10160" cy="10160"/>
          </a:xfrm>
          <a:custGeom>
            <a:avLst/>
            <a:gdLst/>
            <a:ahLst/>
            <a:cxnLst/>
            <a:rect l="l" t="t" r="r" b="b"/>
            <a:pathLst>
              <a:path w="5080" h="5080">
                <a:moveTo>
                  <a:pt x="2171" y="0"/>
                </a:moveTo>
                <a:lnTo>
                  <a:pt x="876" y="571"/>
                </a:lnTo>
                <a:lnTo>
                  <a:pt x="0" y="2882"/>
                </a:lnTo>
                <a:lnTo>
                  <a:pt x="584" y="4165"/>
                </a:lnTo>
                <a:lnTo>
                  <a:pt x="2870" y="5054"/>
                </a:lnTo>
                <a:lnTo>
                  <a:pt x="4178" y="4470"/>
                </a:lnTo>
                <a:lnTo>
                  <a:pt x="5041"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object 84"/>
          <p:cNvSpPr/>
          <p:nvPr/>
        </p:nvSpPr>
        <p:spPr>
          <a:xfrm>
            <a:off x="6952640" y="5938890"/>
            <a:ext cx="17780" cy="17780"/>
          </a:xfrm>
          <a:custGeom>
            <a:avLst/>
            <a:gdLst/>
            <a:ahLst/>
            <a:cxnLst/>
            <a:rect l="l" t="t" r="r" b="b"/>
            <a:pathLst>
              <a:path w="8889" h="8889">
                <a:moveTo>
                  <a:pt x="4470" y="0"/>
                </a:moveTo>
                <a:lnTo>
                  <a:pt x="736" y="1905"/>
                </a:lnTo>
                <a:lnTo>
                  <a:pt x="0" y="4191"/>
                </a:lnTo>
                <a:lnTo>
                  <a:pt x="1904" y="7924"/>
                </a:lnTo>
                <a:lnTo>
                  <a:pt x="4190" y="8661"/>
                </a:lnTo>
                <a:lnTo>
                  <a:pt x="7924" y="6756"/>
                </a:lnTo>
                <a:lnTo>
                  <a:pt x="8648" y="4457"/>
                </a:lnTo>
                <a:lnTo>
                  <a:pt x="6756" y="749"/>
                </a:lnTo>
                <a:lnTo>
                  <a:pt x="447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object 85"/>
          <p:cNvSpPr/>
          <p:nvPr/>
        </p:nvSpPr>
        <p:spPr>
          <a:xfrm>
            <a:off x="6942578" y="5919222"/>
            <a:ext cx="10160" cy="10160"/>
          </a:xfrm>
          <a:custGeom>
            <a:avLst/>
            <a:gdLst/>
            <a:ahLst/>
            <a:cxnLst/>
            <a:rect l="l" t="t" r="r" b="b"/>
            <a:pathLst>
              <a:path w="5080" h="5080">
                <a:moveTo>
                  <a:pt x="2514" y="0"/>
                </a:moveTo>
                <a:lnTo>
                  <a:pt x="406" y="1079"/>
                </a:lnTo>
                <a:lnTo>
                  <a:pt x="0" y="2362"/>
                </a:lnTo>
                <a:lnTo>
                  <a:pt x="1066" y="4483"/>
                </a:lnTo>
                <a:lnTo>
                  <a:pt x="2362" y="4902"/>
                </a:lnTo>
                <a:lnTo>
                  <a:pt x="4483" y="3822"/>
                </a:lnTo>
                <a:lnTo>
                  <a:pt x="4889" y="2527"/>
                </a:lnTo>
                <a:lnTo>
                  <a:pt x="3809" y="419"/>
                </a:lnTo>
                <a:lnTo>
                  <a:pt x="2514"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6" name="object 86"/>
          <p:cNvSpPr/>
          <p:nvPr/>
        </p:nvSpPr>
        <p:spPr>
          <a:xfrm>
            <a:off x="6967804" y="5966056"/>
            <a:ext cx="10160" cy="10160"/>
          </a:xfrm>
          <a:custGeom>
            <a:avLst/>
            <a:gdLst/>
            <a:ahLst/>
            <a:cxnLst/>
            <a:rect l="l" t="t" r="r" b="b"/>
            <a:pathLst>
              <a:path w="5080" h="5080">
                <a:moveTo>
                  <a:pt x="2514" y="0"/>
                </a:moveTo>
                <a:lnTo>
                  <a:pt x="406" y="1092"/>
                </a:lnTo>
                <a:lnTo>
                  <a:pt x="0" y="2374"/>
                </a:lnTo>
                <a:lnTo>
                  <a:pt x="1079" y="4483"/>
                </a:lnTo>
                <a:lnTo>
                  <a:pt x="2374" y="4902"/>
                </a:lnTo>
                <a:lnTo>
                  <a:pt x="4483" y="3822"/>
                </a:lnTo>
                <a:lnTo>
                  <a:pt x="4902" y="2527"/>
                </a:lnTo>
                <a:lnTo>
                  <a:pt x="3822" y="419"/>
                </a:lnTo>
                <a:lnTo>
                  <a:pt x="2514"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7" name="object 87"/>
          <p:cNvSpPr/>
          <p:nvPr/>
        </p:nvSpPr>
        <p:spPr>
          <a:xfrm>
            <a:off x="6979604" y="5928712"/>
            <a:ext cx="10160" cy="10160"/>
          </a:xfrm>
          <a:custGeom>
            <a:avLst/>
            <a:gdLst/>
            <a:ahLst/>
            <a:cxnLst/>
            <a:rect l="l" t="t" r="r" b="b"/>
            <a:pathLst>
              <a:path w="5080" h="5080">
                <a:moveTo>
                  <a:pt x="2540" y="0"/>
                </a:moveTo>
                <a:lnTo>
                  <a:pt x="419" y="1079"/>
                </a:lnTo>
                <a:lnTo>
                  <a:pt x="0" y="2374"/>
                </a:lnTo>
                <a:lnTo>
                  <a:pt x="1079" y="4483"/>
                </a:lnTo>
                <a:lnTo>
                  <a:pt x="2374" y="4902"/>
                </a:lnTo>
                <a:lnTo>
                  <a:pt x="4483" y="3822"/>
                </a:lnTo>
                <a:lnTo>
                  <a:pt x="4902" y="2527"/>
                </a:lnTo>
                <a:lnTo>
                  <a:pt x="3822" y="419"/>
                </a:lnTo>
                <a:lnTo>
                  <a:pt x="254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object 88"/>
          <p:cNvSpPr/>
          <p:nvPr/>
        </p:nvSpPr>
        <p:spPr>
          <a:xfrm>
            <a:off x="6933320" y="5956916"/>
            <a:ext cx="10160" cy="10160"/>
          </a:xfrm>
          <a:custGeom>
            <a:avLst/>
            <a:gdLst/>
            <a:ahLst/>
            <a:cxnLst/>
            <a:rect l="l" t="t" r="r" b="b"/>
            <a:pathLst>
              <a:path w="5080" h="5080">
                <a:moveTo>
                  <a:pt x="2540" y="0"/>
                </a:moveTo>
                <a:lnTo>
                  <a:pt x="431" y="1079"/>
                </a:lnTo>
                <a:lnTo>
                  <a:pt x="0" y="2374"/>
                </a:lnTo>
                <a:lnTo>
                  <a:pt x="1079" y="4483"/>
                </a:lnTo>
                <a:lnTo>
                  <a:pt x="2374" y="4902"/>
                </a:lnTo>
                <a:lnTo>
                  <a:pt x="4483" y="3822"/>
                </a:lnTo>
                <a:lnTo>
                  <a:pt x="4902" y="2527"/>
                </a:lnTo>
                <a:lnTo>
                  <a:pt x="3822" y="419"/>
                </a:lnTo>
                <a:lnTo>
                  <a:pt x="254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89" name="object 89"/>
          <p:cNvSpPr/>
          <p:nvPr/>
        </p:nvSpPr>
        <p:spPr>
          <a:xfrm>
            <a:off x="6762318" y="5897086"/>
            <a:ext cx="10160" cy="10160"/>
          </a:xfrm>
          <a:custGeom>
            <a:avLst/>
            <a:gdLst/>
            <a:ahLst/>
            <a:cxnLst/>
            <a:rect l="l" t="t" r="r" b="b"/>
            <a:pathLst>
              <a:path w="5080" h="5080">
                <a:moveTo>
                  <a:pt x="3467" y="0"/>
                </a:moveTo>
                <a:lnTo>
                  <a:pt x="1003" y="0"/>
                </a:lnTo>
                <a:lnTo>
                  <a:pt x="0" y="990"/>
                </a:lnTo>
                <a:lnTo>
                  <a:pt x="0" y="3467"/>
                </a:lnTo>
                <a:lnTo>
                  <a:pt x="1003" y="4470"/>
                </a:lnTo>
                <a:lnTo>
                  <a:pt x="3467" y="4470"/>
                </a:lnTo>
                <a:lnTo>
                  <a:pt x="4470" y="3467"/>
                </a:lnTo>
                <a:lnTo>
                  <a:pt x="4470" y="990"/>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0" name="object 90"/>
          <p:cNvSpPr/>
          <p:nvPr/>
        </p:nvSpPr>
        <p:spPr>
          <a:xfrm>
            <a:off x="6762318" y="5991344"/>
            <a:ext cx="10160" cy="10160"/>
          </a:xfrm>
          <a:custGeom>
            <a:avLst/>
            <a:gdLst/>
            <a:ahLst/>
            <a:cxnLst/>
            <a:rect l="l" t="t" r="r" b="b"/>
            <a:pathLst>
              <a:path w="5080" h="5080">
                <a:moveTo>
                  <a:pt x="3467" y="0"/>
                </a:moveTo>
                <a:lnTo>
                  <a:pt x="1003" y="0"/>
                </a:lnTo>
                <a:lnTo>
                  <a:pt x="0" y="1003"/>
                </a:lnTo>
                <a:lnTo>
                  <a:pt x="0" y="3479"/>
                </a:lnTo>
                <a:lnTo>
                  <a:pt x="1003" y="4470"/>
                </a:lnTo>
                <a:lnTo>
                  <a:pt x="3467" y="4470"/>
                </a:lnTo>
                <a:lnTo>
                  <a:pt x="4470" y="3479"/>
                </a:lnTo>
                <a:lnTo>
                  <a:pt x="4470" y="1003"/>
                </a:lnTo>
                <a:lnTo>
                  <a:pt x="346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1" name="object 91"/>
          <p:cNvSpPr/>
          <p:nvPr/>
        </p:nvSpPr>
        <p:spPr>
          <a:xfrm>
            <a:off x="6809078" y="5948502"/>
            <a:ext cx="10160" cy="10160"/>
          </a:xfrm>
          <a:custGeom>
            <a:avLst/>
            <a:gdLst/>
            <a:ahLst/>
            <a:cxnLst/>
            <a:rect l="l" t="t" r="r" b="b"/>
            <a:pathLst>
              <a:path w="5080" h="5080">
                <a:moveTo>
                  <a:pt x="3479" y="0"/>
                </a:moveTo>
                <a:lnTo>
                  <a:pt x="1003" y="0"/>
                </a:lnTo>
                <a:lnTo>
                  <a:pt x="0" y="1016"/>
                </a:lnTo>
                <a:lnTo>
                  <a:pt x="0" y="3479"/>
                </a:lnTo>
                <a:lnTo>
                  <a:pt x="1003" y="4470"/>
                </a:lnTo>
                <a:lnTo>
                  <a:pt x="3479" y="4470"/>
                </a:lnTo>
                <a:lnTo>
                  <a:pt x="4470" y="3479"/>
                </a:lnTo>
                <a:lnTo>
                  <a:pt x="4470" y="1016"/>
                </a:lnTo>
                <a:lnTo>
                  <a:pt x="347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 name="object 92"/>
          <p:cNvSpPr/>
          <p:nvPr/>
        </p:nvSpPr>
        <p:spPr>
          <a:xfrm>
            <a:off x="6715738" y="5948502"/>
            <a:ext cx="10160" cy="10160"/>
          </a:xfrm>
          <a:custGeom>
            <a:avLst/>
            <a:gdLst/>
            <a:ahLst/>
            <a:cxnLst/>
            <a:rect l="l" t="t" r="r" b="b"/>
            <a:pathLst>
              <a:path w="5080" h="5080">
                <a:moveTo>
                  <a:pt x="3479" y="0"/>
                </a:moveTo>
                <a:lnTo>
                  <a:pt x="1003" y="0"/>
                </a:lnTo>
                <a:lnTo>
                  <a:pt x="0" y="1016"/>
                </a:lnTo>
                <a:lnTo>
                  <a:pt x="0" y="3479"/>
                </a:lnTo>
                <a:lnTo>
                  <a:pt x="1003" y="4470"/>
                </a:lnTo>
                <a:lnTo>
                  <a:pt x="3479" y="4470"/>
                </a:lnTo>
                <a:lnTo>
                  <a:pt x="4470" y="3479"/>
                </a:lnTo>
                <a:lnTo>
                  <a:pt x="4470" y="1016"/>
                </a:lnTo>
                <a:lnTo>
                  <a:pt x="347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object 93"/>
          <p:cNvSpPr/>
          <p:nvPr/>
        </p:nvSpPr>
        <p:spPr>
          <a:xfrm>
            <a:off x="6792720" y="5979726"/>
            <a:ext cx="10160" cy="10160"/>
          </a:xfrm>
          <a:custGeom>
            <a:avLst/>
            <a:gdLst/>
            <a:ahLst/>
            <a:cxnLst/>
            <a:rect l="l" t="t" r="r" b="b"/>
            <a:pathLst>
              <a:path w="5080" h="5080">
                <a:moveTo>
                  <a:pt x="3162" y="0"/>
                </a:moveTo>
                <a:lnTo>
                  <a:pt x="1739" y="0"/>
                </a:lnTo>
                <a:lnTo>
                  <a:pt x="0" y="1739"/>
                </a:lnTo>
                <a:lnTo>
                  <a:pt x="0" y="3162"/>
                </a:lnTo>
                <a:lnTo>
                  <a:pt x="1739" y="4902"/>
                </a:lnTo>
                <a:lnTo>
                  <a:pt x="3162" y="4902"/>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object 94"/>
          <p:cNvSpPr/>
          <p:nvPr/>
        </p:nvSpPr>
        <p:spPr>
          <a:xfrm>
            <a:off x="6726346" y="5913326"/>
            <a:ext cx="10160" cy="10160"/>
          </a:xfrm>
          <a:custGeom>
            <a:avLst/>
            <a:gdLst/>
            <a:ahLst/>
            <a:cxnLst/>
            <a:rect l="l" t="t" r="r" b="b"/>
            <a:pathLst>
              <a:path w="5080" h="5080">
                <a:moveTo>
                  <a:pt x="3149" y="0"/>
                </a:moveTo>
                <a:lnTo>
                  <a:pt x="1727" y="0"/>
                </a:lnTo>
                <a:lnTo>
                  <a:pt x="0" y="1739"/>
                </a:lnTo>
                <a:lnTo>
                  <a:pt x="0" y="3162"/>
                </a:lnTo>
                <a:lnTo>
                  <a:pt x="1727" y="4902"/>
                </a:lnTo>
                <a:lnTo>
                  <a:pt x="3149" y="4902"/>
                </a:lnTo>
                <a:lnTo>
                  <a:pt x="4889" y="3162"/>
                </a:lnTo>
                <a:lnTo>
                  <a:pt x="4889" y="1739"/>
                </a:lnTo>
                <a:lnTo>
                  <a:pt x="314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object 95"/>
          <p:cNvSpPr/>
          <p:nvPr/>
        </p:nvSpPr>
        <p:spPr>
          <a:xfrm>
            <a:off x="6729148" y="5977494"/>
            <a:ext cx="10160" cy="10160"/>
          </a:xfrm>
          <a:custGeom>
            <a:avLst/>
            <a:gdLst/>
            <a:ahLst/>
            <a:cxnLst/>
            <a:rect l="l" t="t" r="r" b="b"/>
            <a:pathLst>
              <a:path w="5080" h="5080">
                <a:moveTo>
                  <a:pt x="3149" y="0"/>
                </a:moveTo>
                <a:lnTo>
                  <a:pt x="1727" y="0"/>
                </a:lnTo>
                <a:lnTo>
                  <a:pt x="0" y="1727"/>
                </a:lnTo>
                <a:lnTo>
                  <a:pt x="0" y="3149"/>
                </a:lnTo>
                <a:lnTo>
                  <a:pt x="1727" y="4889"/>
                </a:lnTo>
                <a:lnTo>
                  <a:pt x="3149" y="4889"/>
                </a:lnTo>
                <a:lnTo>
                  <a:pt x="4889" y="3149"/>
                </a:lnTo>
                <a:lnTo>
                  <a:pt x="4889" y="1727"/>
                </a:lnTo>
                <a:lnTo>
                  <a:pt x="314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object 96"/>
          <p:cNvSpPr/>
          <p:nvPr/>
        </p:nvSpPr>
        <p:spPr>
          <a:xfrm>
            <a:off x="6795526" y="5911092"/>
            <a:ext cx="10160" cy="10160"/>
          </a:xfrm>
          <a:custGeom>
            <a:avLst/>
            <a:gdLst/>
            <a:ahLst/>
            <a:cxnLst/>
            <a:rect l="l" t="t" r="r" b="b"/>
            <a:pathLst>
              <a:path w="5080" h="5080">
                <a:moveTo>
                  <a:pt x="3162" y="0"/>
                </a:moveTo>
                <a:lnTo>
                  <a:pt x="1739" y="0"/>
                </a:lnTo>
                <a:lnTo>
                  <a:pt x="0" y="1739"/>
                </a:lnTo>
                <a:lnTo>
                  <a:pt x="0" y="3162"/>
                </a:lnTo>
                <a:lnTo>
                  <a:pt x="1739" y="4889"/>
                </a:lnTo>
                <a:lnTo>
                  <a:pt x="3162" y="4889"/>
                </a:lnTo>
                <a:lnTo>
                  <a:pt x="4889" y="3162"/>
                </a:lnTo>
                <a:lnTo>
                  <a:pt x="4889"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 name="object 97"/>
          <p:cNvSpPr/>
          <p:nvPr/>
        </p:nvSpPr>
        <p:spPr>
          <a:xfrm>
            <a:off x="6740880" y="5901060"/>
            <a:ext cx="10160" cy="10160"/>
          </a:xfrm>
          <a:custGeom>
            <a:avLst/>
            <a:gdLst/>
            <a:ahLst/>
            <a:cxnLst/>
            <a:rect l="l" t="t" r="r" b="b"/>
            <a:pathLst>
              <a:path w="5080" h="5080">
                <a:moveTo>
                  <a:pt x="2743" y="0"/>
                </a:moveTo>
                <a:lnTo>
                  <a:pt x="495" y="1003"/>
                </a:lnTo>
                <a:lnTo>
                  <a:pt x="0" y="2336"/>
                </a:lnTo>
                <a:lnTo>
                  <a:pt x="1003" y="4584"/>
                </a:lnTo>
                <a:lnTo>
                  <a:pt x="2311" y="5079"/>
                </a:lnTo>
                <a:lnTo>
                  <a:pt x="4572" y="4076"/>
                </a:lnTo>
                <a:lnTo>
                  <a:pt x="5067" y="2755"/>
                </a:lnTo>
                <a:lnTo>
                  <a:pt x="4064" y="507"/>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8" name="object 98"/>
          <p:cNvSpPr/>
          <p:nvPr/>
        </p:nvSpPr>
        <p:spPr>
          <a:xfrm>
            <a:off x="6780098" y="5986734"/>
            <a:ext cx="10160" cy="10160"/>
          </a:xfrm>
          <a:custGeom>
            <a:avLst/>
            <a:gdLst/>
            <a:ahLst/>
            <a:cxnLst/>
            <a:rect l="l" t="t" r="r" b="b"/>
            <a:pathLst>
              <a:path w="5080" h="5080">
                <a:moveTo>
                  <a:pt x="2743" y="0"/>
                </a:moveTo>
                <a:lnTo>
                  <a:pt x="508" y="1003"/>
                </a:lnTo>
                <a:lnTo>
                  <a:pt x="0" y="2336"/>
                </a:lnTo>
                <a:lnTo>
                  <a:pt x="1016" y="4572"/>
                </a:lnTo>
                <a:lnTo>
                  <a:pt x="2324" y="5080"/>
                </a:lnTo>
                <a:lnTo>
                  <a:pt x="4572" y="4064"/>
                </a:lnTo>
                <a:lnTo>
                  <a:pt x="5080" y="2755"/>
                </a:lnTo>
                <a:lnTo>
                  <a:pt x="4076"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object 99"/>
          <p:cNvSpPr/>
          <p:nvPr/>
        </p:nvSpPr>
        <p:spPr>
          <a:xfrm>
            <a:off x="6804384" y="5928728"/>
            <a:ext cx="10160" cy="10160"/>
          </a:xfrm>
          <a:custGeom>
            <a:avLst/>
            <a:gdLst/>
            <a:ahLst/>
            <a:cxnLst/>
            <a:rect l="l" t="t" r="r" b="b"/>
            <a:pathLst>
              <a:path w="5080" h="5080">
                <a:moveTo>
                  <a:pt x="2743" y="0"/>
                </a:moveTo>
                <a:lnTo>
                  <a:pt x="495" y="1003"/>
                </a:lnTo>
                <a:lnTo>
                  <a:pt x="0" y="2324"/>
                </a:lnTo>
                <a:lnTo>
                  <a:pt x="1003" y="4571"/>
                </a:lnTo>
                <a:lnTo>
                  <a:pt x="2324" y="5079"/>
                </a:lnTo>
                <a:lnTo>
                  <a:pt x="4571" y="4076"/>
                </a:lnTo>
                <a:lnTo>
                  <a:pt x="5079" y="2743"/>
                </a:lnTo>
                <a:lnTo>
                  <a:pt x="4076"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0" name="object 100"/>
          <p:cNvSpPr/>
          <p:nvPr/>
        </p:nvSpPr>
        <p:spPr>
          <a:xfrm>
            <a:off x="6719624" y="5965240"/>
            <a:ext cx="10160" cy="10160"/>
          </a:xfrm>
          <a:custGeom>
            <a:avLst/>
            <a:gdLst/>
            <a:ahLst/>
            <a:cxnLst/>
            <a:rect l="l" t="t" r="r" b="b"/>
            <a:pathLst>
              <a:path w="5080" h="5080">
                <a:moveTo>
                  <a:pt x="2743" y="0"/>
                </a:moveTo>
                <a:lnTo>
                  <a:pt x="495" y="1003"/>
                </a:lnTo>
                <a:lnTo>
                  <a:pt x="0" y="2311"/>
                </a:lnTo>
                <a:lnTo>
                  <a:pt x="1003" y="4571"/>
                </a:lnTo>
                <a:lnTo>
                  <a:pt x="2311" y="5067"/>
                </a:lnTo>
                <a:lnTo>
                  <a:pt x="4571" y="4063"/>
                </a:lnTo>
                <a:lnTo>
                  <a:pt x="5079" y="2743"/>
                </a:lnTo>
                <a:lnTo>
                  <a:pt x="4063"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1" name="object 101"/>
          <p:cNvSpPr/>
          <p:nvPr/>
        </p:nvSpPr>
        <p:spPr>
          <a:xfrm>
            <a:off x="6802776" y="5964148"/>
            <a:ext cx="10160" cy="10160"/>
          </a:xfrm>
          <a:custGeom>
            <a:avLst/>
            <a:gdLst/>
            <a:ahLst/>
            <a:cxnLst/>
            <a:rect l="l" t="t" r="r" b="b"/>
            <a:pathLst>
              <a:path w="5080" h="5080">
                <a:moveTo>
                  <a:pt x="2171" y="0"/>
                </a:moveTo>
                <a:lnTo>
                  <a:pt x="889" y="571"/>
                </a:lnTo>
                <a:lnTo>
                  <a:pt x="0" y="2870"/>
                </a:lnTo>
                <a:lnTo>
                  <a:pt x="584" y="4165"/>
                </a:lnTo>
                <a:lnTo>
                  <a:pt x="2895" y="5041"/>
                </a:lnTo>
                <a:lnTo>
                  <a:pt x="4178" y="4457"/>
                </a:lnTo>
                <a:lnTo>
                  <a:pt x="5054" y="2171"/>
                </a:lnTo>
                <a:lnTo>
                  <a:pt x="4483" y="876"/>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object 102"/>
          <p:cNvSpPr/>
          <p:nvPr/>
        </p:nvSpPr>
        <p:spPr>
          <a:xfrm>
            <a:off x="6716556" y="5930686"/>
            <a:ext cx="10160" cy="10160"/>
          </a:xfrm>
          <a:custGeom>
            <a:avLst/>
            <a:gdLst/>
            <a:ahLst/>
            <a:cxnLst/>
            <a:rect l="l" t="t" r="r" b="b"/>
            <a:pathLst>
              <a:path w="5080" h="5080">
                <a:moveTo>
                  <a:pt x="2171" y="0"/>
                </a:moveTo>
                <a:lnTo>
                  <a:pt x="876" y="571"/>
                </a:lnTo>
                <a:lnTo>
                  <a:pt x="0" y="2870"/>
                </a:lnTo>
                <a:lnTo>
                  <a:pt x="571" y="4165"/>
                </a:lnTo>
                <a:lnTo>
                  <a:pt x="2882" y="5041"/>
                </a:lnTo>
                <a:lnTo>
                  <a:pt x="4165" y="4457"/>
                </a:lnTo>
                <a:lnTo>
                  <a:pt x="5054" y="2171"/>
                </a:lnTo>
                <a:lnTo>
                  <a:pt x="4470" y="876"/>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3" name="object 103"/>
          <p:cNvSpPr/>
          <p:nvPr/>
        </p:nvSpPr>
        <p:spPr>
          <a:xfrm>
            <a:off x="6743826" y="5988070"/>
            <a:ext cx="10160" cy="10160"/>
          </a:xfrm>
          <a:custGeom>
            <a:avLst/>
            <a:gdLst/>
            <a:ahLst/>
            <a:cxnLst/>
            <a:rect l="l" t="t" r="r" b="b"/>
            <a:pathLst>
              <a:path w="5080" h="5080">
                <a:moveTo>
                  <a:pt x="2171" y="0"/>
                </a:moveTo>
                <a:lnTo>
                  <a:pt x="876" y="584"/>
                </a:lnTo>
                <a:lnTo>
                  <a:pt x="0" y="2882"/>
                </a:lnTo>
                <a:lnTo>
                  <a:pt x="584" y="4165"/>
                </a:lnTo>
                <a:lnTo>
                  <a:pt x="2882" y="5054"/>
                </a:lnTo>
                <a:lnTo>
                  <a:pt x="4178" y="4483"/>
                </a:lnTo>
                <a:lnTo>
                  <a:pt x="5054"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4" name="object 104"/>
          <p:cNvSpPr/>
          <p:nvPr/>
        </p:nvSpPr>
        <p:spPr>
          <a:xfrm>
            <a:off x="6780662" y="5900534"/>
            <a:ext cx="10160" cy="10160"/>
          </a:xfrm>
          <a:custGeom>
            <a:avLst/>
            <a:gdLst/>
            <a:ahLst/>
            <a:cxnLst/>
            <a:rect l="l" t="t" r="r" b="b"/>
            <a:pathLst>
              <a:path w="5080" h="5080">
                <a:moveTo>
                  <a:pt x="2171" y="0"/>
                </a:moveTo>
                <a:lnTo>
                  <a:pt x="876" y="571"/>
                </a:lnTo>
                <a:lnTo>
                  <a:pt x="0" y="2882"/>
                </a:lnTo>
                <a:lnTo>
                  <a:pt x="584" y="4165"/>
                </a:lnTo>
                <a:lnTo>
                  <a:pt x="2882" y="5054"/>
                </a:lnTo>
                <a:lnTo>
                  <a:pt x="4178" y="4470"/>
                </a:lnTo>
                <a:lnTo>
                  <a:pt x="5054"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object 105"/>
          <p:cNvSpPr/>
          <p:nvPr/>
        </p:nvSpPr>
        <p:spPr>
          <a:xfrm>
            <a:off x="6758518" y="5938890"/>
            <a:ext cx="17780" cy="17780"/>
          </a:xfrm>
          <a:custGeom>
            <a:avLst/>
            <a:gdLst/>
            <a:ahLst/>
            <a:cxnLst/>
            <a:rect l="l" t="t" r="r" b="b"/>
            <a:pathLst>
              <a:path w="8889" h="8889">
                <a:moveTo>
                  <a:pt x="4470" y="0"/>
                </a:moveTo>
                <a:lnTo>
                  <a:pt x="736" y="1905"/>
                </a:lnTo>
                <a:lnTo>
                  <a:pt x="0" y="4191"/>
                </a:lnTo>
                <a:lnTo>
                  <a:pt x="1904" y="7924"/>
                </a:lnTo>
                <a:lnTo>
                  <a:pt x="4190" y="8661"/>
                </a:lnTo>
                <a:lnTo>
                  <a:pt x="7924" y="6756"/>
                </a:lnTo>
                <a:lnTo>
                  <a:pt x="8648" y="4457"/>
                </a:lnTo>
                <a:lnTo>
                  <a:pt x="6756" y="749"/>
                </a:lnTo>
                <a:lnTo>
                  <a:pt x="447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6" name="object 106"/>
          <p:cNvSpPr/>
          <p:nvPr/>
        </p:nvSpPr>
        <p:spPr>
          <a:xfrm>
            <a:off x="6748456" y="5919222"/>
            <a:ext cx="10160" cy="10160"/>
          </a:xfrm>
          <a:custGeom>
            <a:avLst/>
            <a:gdLst/>
            <a:ahLst/>
            <a:cxnLst/>
            <a:rect l="l" t="t" r="r" b="b"/>
            <a:pathLst>
              <a:path w="5080" h="5080">
                <a:moveTo>
                  <a:pt x="2527" y="0"/>
                </a:moveTo>
                <a:lnTo>
                  <a:pt x="419" y="1079"/>
                </a:lnTo>
                <a:lnTo>
                  <a:pt x="0" y="2362"/>
                </a:lnTo>
                <a:lnTo>
                  <a:pt x="1079" y="4483"/>
                </a:lnTo>
                <a:lnTo>
                  <a:pt x="2374" y="4902"/>
                </a:lnTo>
                <a:lnTo>
                  <a:pt x="4483" y="3822"/>
                </a:lnTo>
                <a:lnTo>
                  <a:pt x="4902" y="2527"/>
                </a:lnTo>
                <a:lnTo>
                  <a:pt x="3822" y="419"/>
                </a:lnTo>
                <a:lnTo>
                  <a:pt x="252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7" name="object 107"/>
          <p:cNvSpPr/>
          <p:nvPr/>
        </p:nvSpPr>
        <p:spPr>
          <a:xfrm>
            <a:off x="6773682" y="5966056"/>
            <a:ext cx="10160" cy="10160"/>
          </a:xfrm>
          <a:custGeom>
            <a:avLst/>
            <a:gdLst/>
            <a:ahLst/>
            <a:cxnLst/>
            <a:rect l="l" t="t" r="r" b="b"/>
            <a:pathLst>
              <a:path w="5080" h="5080">
                <a:moveTo>
                  <a:pt x="2527" y="0"/>
                </a:moveTo>
                <a:lnTo>
                  <a:pt x="419" y="1092"/>
                </a:lnTo>
                <a:lnTo>
                  <a:pt x="0" y="2374"/>
                </a:lnTo>
                <a:lnTo>
                  <a:pt x="1079" y="4483"/>
                </a:lnTo>
                <a:lnTo>
                  <a:pt x="2374" y="4902"/>
                </a:lnTo>
                <a:lnTo>
                  <a:pt x="4483" y="3822"/>
                </a:lnTo>
                <a:lnTo>
                  <a:pt x="4902" y="2527"/>
                </a:lnTo>
                <a:lnTo>
                  <a:pt x="3822" y="419"/>
                </a:lnTo>
                <a:lnTo>
                  <a:pt x="252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object 108"/>
          <p:cNvSpPr/>
          <p:nvPr/>
        </p:nvSpPr>
        <p:spPr>
          <a:xfrm>
            <a:off x="6785482" y="5928712"/>
            <a:ext cx="10160" cy="10160"/>
          </a:xfrm>
          <a:custGeom>
            <a:avLst/>
            <a:gdLst/>
            <a:ahLst/>
            <a:cxnLst/>
            <a:rect l="l" t="t" r="r" b="b"/>
            <a:pathLst>
              <a:path w="5080" h="5080">
                <a:moveTo>
                  <a:pt x="2540" y="0"/>
                </a:moveTo>
                <a:lnTo>
                  <a:pt x="431" y="1079"/>
                </a:lnTo>
                <a:lnTo>
                  <a:pt x="0" y="2374"/>
                </a:lnTo>
                <a:lnTo>
                  <a:pt x="1079" y="4483"/>
                </a:lnTo>
                <a:lnTo>
                  <a:pt x="2374" y="4902"/>
                </a:lnTo>
                <a:lnTo>
                  <a:pt x="4483" y="3822"/>
                </a:lnTo>
                <a:lnTo>
                  <a:pt x="4902" y="2527"/>
                </a:lnTo>
                <a:lnTo>
                  <a:pt x="3822" y="419"/>
                </a:lnTo>
                <a:lnTo>
                  <a:pt x="254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9" name="object 109"/>
          <p:cNvSpPr/>
          <p:nvPr/>
        </p:nvSpPr>
        <p:spPr>
          <a:xfrm>
            <a:off x="6739198" y="5956916"/>
            <a:ext cx="10160" cy="10160"/>
          </a:xfrm>
          <a:custGeom>
            <a:avLst/>
            <a:gdLst/>
            <a:ahLst/>
            <a:cxnLst/>
            <a:rect l="l" t="t" r="r" b="b"/>
            <a:pathLst>
              <a:path w="5080" h="5080">
                <a:moveTo>
                  <a:pt x="2540" y="0"/>
                </a:moveTo>
                <a:lnTo>
                  <a:pt x="431" y="1079"/>
                </a:lnTo>
                <a:lnTo>
                  <a:pt x="0" y="2374"/>
                </a:lnTo>
                <a:lnTo>
                  <a:pt x="1079" y="4483"/>
                </a:lnTo>
                <a:lnTo>
                  <a:pt x="2374" y="4902"/>
                </a:lnTo>
                <a:lnTo>
                  <a:pt x="4483" y="3822"/>
                </a:lnTo>
                <a:lnTo>
                  <a:pt x="4902" y="2527"/>
                </a:lnTo>
                <a:lnTo>
                  <a:pt x="3822" y="419"/>
                </a:lnTo>
                <a:lnTo>
                  <a:pt x="254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0" name="object 110"/>
          <p:cNvSpPr/>
          <p:nvPr/>
        </p:nvSpPr>
        <p:spPr>
          <a:xfrm>
            <a:off x="7145920" y="5897086"/>
            <a:ext cx="10160" cy="10160"/>
          </a:xfrm>
          <a:custGeom>
            <a:avLst/>
            <a:gdLst/>
            <a:ahLst/>
            <a:cxnLst/>
            <a:rect l="l" t="t" r="r" b="b"/>
            <a:pathLst>
              <a:path w="5080" h="5080">
                <a:moveTo>
                  <a:pt x="3479" y="0"/>
                </a:moveTo>
                <a:lnTo>
                  <a:pt x="1016" y="0"/>
                </a:lnTo>
                <a:lnTo>
                  <a:pt x="0" y="990"/>
                </a:lnTo>
                <a:lnTo>
                  <a:pt x="0" y="3467"/>
                </a:lnTo>
                <a:lnTo>
                  <a:pt x="1016" y="4470"/>
                </a:lnTo>
                <a:lnTo>
                  <a:pt x="3479" y="4470"/>
                </a:lnTo>
                <a:lnTo>
                  <a:pt x="4470" y="3467"/>
                </a:lnTo>
                <a:lnTo>
                  <a:pt x="4470" y="990"/>
                </a:lnTo>
                <a:lnTo>
                  <a:pt x="347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1" name="object 111"/>
          <p:cNvSpPr/>
          <p:nvPr/>
        </p:nvSpPr>
        <p:spPr>
          <a:xfrm>
            <a:off x="7145920" y="5991344"/>
            <a:ext cx="10160" cy="10160"/>
          </a:xfrm>
          <a:custGeom>
            <a:avLst/>
            <a:gdLst/>
            <a:ahLst/>
            <a:cxnLst/>
            <a:rect l="l" t="t" r="r" b="b"/>
            <a:pathLst>
              <a:path w="5080" h="5080">
                <a:moveTo>
                  <a:pt x="3479" y="0"/>
                </a:moveTo>
                <a:lnTo>
                  <a:pt x="1016" y="0"/>
                </a:lnTo>
                <a:lnTo>
                  <a:pt x="0" y="1003"/>
                </a:lnTo>
                <a:lnTo>
                  <a:pt x="0" y="3479"/>
                </a:lnTo>
                <a:lnTo>
                  <a:pt x="1016" y="4470"/>
                </a:lnTo>
                <a:lnTo>
                  <a:pt x="3479" y="4470"/>
                </a:lnTo>
                <a:lnTo>
                  <a:pt x="4470" y="3479"/>
                </a:lnTo>
                <a:lnTo>
                  <a:pt x="4470" y="1003"/>
                </a:lnTo>
                <a:lnTo>
                  <a:pt x="347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object 112"/>
          <p:cNvSpPr/>
          <p:nvPr/>
        </p:nvSpPr>
        <p:spPr>
          <a:xfrm>
            <a:off x="7192682" y="5948502"/>
            <a:ext cx="10160" cy="10160"/>
          </a:xfrm>
          <a:custGeom>
            <a:avLst/>
            <a:gdLst/>
            <a:ahLst/>
            <a:cxnLst/>
            <a:rect l="l" t="t" r="r" b="b"/>
            <a:pathLst>
              <a:path w="5080" h="5080">
                <a:moveTo>
                  <a:pt x="3479" y="0"/>
                </a:moveTo>
                <a:lnTo>
                  <a:pt x="1003" y="0"/>
                </a:lnTo>
                <a:lnTo>
                  <a:pt x="0" y="1016"/>
                </a:lnTo>
                <a:lnTo>
                  <a:pt x="0" y="3479"/>
                </a:lnTo>
                <a:lnTo>
                  <a:pt x="1003" y="4470"/>
                </a:lnTo>
                <a:lnTo>
                  <a:pt x="3479" y="4470"/>
                </a:lnTo>
                <a:lnTo>
                  <a:pt x="4470" y="3479"/>
                </a:lnTo>
                <a:lnTo>
                  <a:pt x="4470" y="1016"/>
                </a:lnTo>
                <a:lnTo>
                  <a:pt x="347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object 113"/>
          <p:cNvSpPr/>
          <p:nvPr/>
        </p:nvSpPr>
        <p:spPr>
          <a:xfrm>
            <a:off x="7099342" y="5948502"/>
            <a:ext cx="10160" cy="10160"/>
          </a:xfrm>
          <a:custGeom>
            <a:avLst/>
            <a:gdLst/>
            <a:ahLst/>
            <a:cxnLst/>
            <a:rect l="l" t="t" r="r" b="b"/>
            <a:pathLst>
              <a:path w="5080" h="5080">
                <a:moveTo>
                  <a:pt x="3479" y="0"/>
                </a:moveTo>
                <a:lnTo>
                  <a:pt x="1003" y="0"/>
                </a:lnTo>
                <a:lnTo>
                  <a:pt x="0" y="1016"/>
                </a:lnTo>
                <a:lnTo>
                  <a:pt x="0" y="3479"/>
                </a:lnTo>
                <a:lnTo>
                  <a:pt x="1003" y="4470"/>
                </a:lnTo>
                <a:lnTo>
                  <a:pt x="3479" y="4470"/>
                </a:lnTo>
                <a:lnTo>
                  <a:pt x="4483" y="3479"/>
                </a:lnTo>
                <a:lnTo>
                  <a:pt x="4483" y="1016"/>
                </a:lnTo>
                <a:lnTo>
                  <a:pt x="347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object 114"/>
          <p:cNvSpPr/>
          <p:nvPr/>
        </p:nvSpPr>
        <p:spPr>
          <a:xfrm>
            <a:off x="7176326" y="5979726"/>
            <a:ext cx="10160" cy="10160"/>
          </a:xfrm>
          <a:custGeom>
            <a:avLst/>
            <a:gdLst/>
            <a:ahLst/>
            <a:cxnLst/>
            <a:rect l="l" t="t" r="r" b="b"/>
            <a:pathLst>
              <a:path w="5080" h="5080">
                <a:moveTo>
                  <a:pt x="3162" y="0"/>
                </a:moveTo>
                <a:lnTo>
                  <a:pt x="1739" y="0"/>
                </a:lnTo>
                <a:lnTo>
                  <a:pt x="0" y="1739"/>
                </a:lnTo>
                <a:lnTo>
                  <a:pt x="0" y="3162"/>
                </a:lnTo>
                <a:lnTo>
                  <a:pt x="1739" y="4902"/>
                </a:lnTo>
                <a:lnTo>
                  <a:pt x="3162" y="4902"/>
                </a:lnTo>
                <a:lnTo>
                  <a:pt x="4902" y="3162"/>
                </a:lnTo>
                <a:lnTo>
                  <a:pt x="4902"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5" name="object 115"/>
          <p:cNvSpPr/>
          <p:nvPr/>
        </p:nvSpPr>
        <p:spPr>
          <a:xfrm>
            <a:off x="7109950" y="5913326"/>
            <a:ext cx="10160" cy="10160"/>
          </a:xfrm>
          <a:custGeom>
            <a:avLst/>
            <a:gdLst/>
            <a:ahLst/>
            <a:cxnLst/>
            <a:rect l="l" t="t" r="r" b="b"/>
            <a:pathLst>
              <a:path w="5080" h="5080">
                <a:moveTo>
                  <a:pt x="3149" y="0"/>
                </a:moveTo>
                <a:lnTo>
                  <a:pt x="1727" y="0"/>
                </a:lnTo>
                <a:lnTo>
                  <a:pt x="0" y="1739"/>
                </a:lnTo>
                <a:lnTo>
                  <a:pt x="0" y="3162"/>
                </a:lnTo>
                <a:lnTo>
                  <a:pt x="1727" y="4902"/>
                </a:lnTo>
                <a:lnTo>
                  <a:pt x="3149" y="4902"/>
                </a:lnTo>
                <a:lnTo>
                  <a:pt x="4889" y="3162"/>
                </a:lnTo>
                <a:lnTo>
                  <a:pt x="4889" y="1739"/>
                </a:lnTo>
                <a:lnTo>
                  <a:pt x="314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6" name="object 116"/>
          <p:cNvSpPr/>
          <p:nvPr/>
        </p:nvSpPr>
        <p:spPr>
          <a:xfrm>
            <a:off x="7112754" y="5977494"/>
            <a:ext cx="10160" cy="10160"/>
          </a:xfrm>
          <a:custGeom>
            <a:avLst/>
            <a:gdLst/>
            <a:ahLst/>
            <a:cxnLst/>
            <a:rect l="l" t="t" r="r" b="b"/>
            <a:pathLst>
              <a:path w="5080" h="5080">
                <a:moveTo>
                  <a:pt x="3149" y="0"/>
                </a:moveTo>
                <a:lnTo>
                  <a:pt x="1727" y="0"/>
                </a:lnTo>
                <a:lnTo>
                  <a:pt x="0" y="1727"/>
                </a:lnTo>
                <a:lnTo>
                  <a:pt x="0" y="3149"/>
                </a:lnTo>
                <a:lnTo>
                  <a:pt x="1727" y="4889"/>
                </a:lnTo>
                <a:lnTo>
                  <a:pt x="3149" y="4889"/>
                </a:lnTo>
                <a:lnTo>
                  <a:pt x="4889" y="3149"/>
                </a:lnTo>
                <a:lnTo>
                  <a:pt x="4889" y="1727"/>
                </a:lnTo>
                <a:lnTo>
                  <a:pt x="3149"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7" name="object 117"/>
          <p:cNvSpPr/>
          <p:nvPr/>
        </p:nvSpPr>
        <p:spPr>
          <a:xfrm>
            <a:off x="7179128" y="5911092"/>
            <a:ext cx="10160" cy="10160"/>
          </a:xfrm>
          <a:custGeom>
            <a:avLst/>
            <a:gdLst/>
            <a:ahLst/>
            <a:cxnLst/>
            <a:rect l="l" t="t" r="r" b="b"/>
            <a:pathLst>
              <a:path w="5080" h="5080">
                <a:moveTo>
                  <a:pt x="3162" y="0"/>
                </a:moveTo>
                <a:lnTo>
                  <a:pt x="1739" y="0"/>
                </a:lnTo>
                <a:lnTo>
                  <a:pt x="0" y="1739"/>
                </a:lnTo>
                <a:lnTo>
                  <a:pt x="0" y="3162"/>
                </a:lnTo>
                <a:lnTo>
                  <a:pt x="1739" y="4889"/>
                </a:lnTo>
                <a:lnTo>
                  <a:pt x="3162" y="4889"/>
                </a:lnTo>
                <a:lnTo>
                  <a:pt x="4902" y="3162"/>
                </a:lnTo>
                <a:lnTo>
                  <a:pt x="4902" y="1739"/>
                </a:lnTo>
                <a:lnTo>
                  <a:pt x="3162"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8" name="object 118"/>
          <p:cNvSpPr/>
          <p:nvPr/>
        </p:nvSpPr>
        <p:spPr>
          <a:xfrm>
            <a:off x="7124486" y="5901060"/>
            <a:ext cx="10160" cy="10160"/>
          </a:xfrm>
          <a:custGeom>
            <a:avLst/>
            <a:gdLst/>
            <a:ahLst/>
            <a:cxnLst/>
            <a:rect l="l" t="t" r="r" b="b"/>
            <a:pathLst>
              <a:path w="5080" h="5080">
                <a:moveTo>
                  <a:pt x="2743" y="0"/>
                </a:moveTo>
                <a:lnTo>
                  <a:pt x="495" y="1003"/>
                </a:lnTo>
                <a:lnTo>
                  <a:pt x="0" y="2336"/>
                </a:lnTo>
                <a:lnTo>
                  <a:pt x="1003" y="4584"/>
                </a:lnTo>
                <a:lnTo>
                  <a:pt x="2324" y="5079"/>
                </a:lnTo>
                <a:lnTo>
                  <a:pt x="4572" y="4076"/>
                </a:lnTo>
                <a:lnTo>
                  <a:pt x="5080" y="2755"/>
                </a:lnTo>
                <a:lnTo>
                  <a:pt x="4064" y="507"/>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9" name="object 119"/>
          <p:cNvSpPr/>
          <p:nvPr/>
        </p:nvSpPr>
        <p:spPr>
          <a:xfrm>
            <a:off x="7163700" y="5986734"/>
            <a:ext cx="10160" cy="10160"/>
          </a:xfrm>
          <a:custGeom>
            <a:avLst/>
            <a:gdLst/>
            <a:ahLst/>
            <a:cxnLst/>
            <a:rect l="l" t="t" r="r" b="b"/>
            <a:pathLst>
              <a:path w="5080" h="5080">
                <a:moveTo>
                  <a:pt x="2755" y="0"/>
                </a:moveTo>
                <a:lnTo>
                  <a:pt x="507" y="1003"/>
                </a:lnTo>
                <a:lnTo>
                  <a:pt x="0" y="2336"/>
                </a:lnTo>
                <a:lnTo>
                  <a:pt x="1015" y="4572"/>
                </a:lnTo>
                <a:lnTo>
                  <a:pt x="2324" y="5080"/>
                </a:lnTo>
                <a:lnTo>
                  <a:pt x="4584" y="4064"/>
                </a:lnTo>
                <a:lnTo>
                  <a:pt x="5079" y="2755"/>
                </a:lnTo>
                <a:lnTo>
                  <a:pt x="4076" y="495"/>
                </a:lnTo>
                <a:lnTo>
                  <a:pt x="2755"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0" name="object 120"/>
          <p:cNvSpPr/>
          <p:nvPr/>
        </p:nvSpPr>
        <p:spPr>
          <a:xfrm>
            <a:off x="7187988" y="5928728"/>
            <a:ext cx="10160" cy="10160"/>
          </a:xfrm>
          <a:custGeom>
            <a:avLst/>
            <a:gdLst/>
            <a:ahLst/>
            <a:cxnLst/>
            <a:rect l="l" t="t" r="r" b="b"/>
            <a:pathLst>
              <a:path w="5080" h="5080">
                <a:moveTo>
                  <a:pt x="2743" y="0"/>
                </a:moveTo>
                <a:lnTo>
                  <a:pt x="507" y="1003"/>
                </a:lnTo>
                <a:lnTo>
                  <a:pt x="0" y="2324"/>
                </a:lnTo>
                <a:lnTo>
                  <a:pt x="1003" y="4571"/>
                </a:lnTo>
                <a:lnTo>
                  <a:pt x="2324" y="5079"/>
                </a:lnTo>
                <a:lnTo>
                  <a:pt x="4584" y="4076"/>
                </a:lnTo>
                <a:lnTo>
                  <a:pt x="5079" y="2743"/>
                </a:lnTo>
                <a:lnTo>
                  <a:pt x="4076"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1" name="object 121"/>
          <p:cNvSpPr/>
          <p:nvPr/>
        </p:nvSpPr>
        <p:spPr>
          <a:xfrm>
            <a:off x="7103230" y="5965240"/>
            <a:ext cx="10160" cy="10160"/>
          </a:xfrm>
          <a:custGeom>
            <a:avLst/>
            <a:gdLst/>
            <a:ahLst/>
            <a:cxnLst/>
            <a:rect l="l" t="t" r="r" b="b"/>
            <a:pathLst>
              <a:path w="5080" h="5080">
                <a:moveTo>
                  <a:pt x="2743" y="0"/>
                </a:moveTo>
                <a:lnTo>
                  <a:pt x="507" y="1003"/>
                </a:lnTo>
                <a:lnTo>
                  <a:pt x="0" y="2311"/>
                </a:lnTo>
                <a:lnTo>
                  <a:pt x="1003" y="4571"/>
                </a:lnTo>
                <a:lnTo>
                  <a:pt x="2324" y="5067"/>
                </a:lnTo>
                <a:lnTo>
                  <a:pt x="4571" y="4063"/>
                </a:lnTo>
                <a:lnTo>
                  <a:pt x="5079" y="2743"/>
                </a:lnTo>
                <a:lnTo>
                  <a:pt x="4076" y="495"/>
                </a:lnTo>
                <a:lnTo>
                  <a:pt x="2743"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2" name="object 122"/>
          <p:cNvSpPr/>
          <p:nvPr/>
        </p:nvSpPr>
        <p:spPr>
          <a:xfrm>
            <a:off x="7186380" y="5964148"/>
            <a:ext cx="10160" cy="10160"/>
          </a:xfrm>
          <a:custGeom>
            <a:avLst/>
            <a:gdLst/>
            <a:ahLst/>
            <a:cxnLst/>
            <a:rect l="l" t="t" r="r" b="b"/>
            <a:pathLst>
              <a:path w="5080" h="5080">
                <a:moveTo>
                  <a:pt x="2171" y="0"/>
                </a:moveTo>
                <a:lnTo>
                  <a:pt x="889" y="571"/>
                </a:lnTo>
                <a:lnTo>
                  <a:pt x="0" y="2870"/>
                </a:lnTo>
                <a:lnTo>
                  <a:pt x="584" y="4165"/>
                </a:lnTo>
                <a:lnTo>
                  <a:pt x="2895" y="5041"/>
                </a:lnTo>
                <a:lnTo>
                  <a:pt x="4178" y="4457"/>
                </a:lnTo>
                <a:lnTo>
                  <a:pt x="5067" y="2171"/>
                </a:lnTo>
                <a:lnTo>
                  <a:pt x="4483" y="876"/>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3" name="object 123"/>
          <p:cNvSpPr/>
          <p:nvPr/>
        </p:nvSpPr>
        <p:spPr>
          <a:xfrm>
            <a:off x="7100160" y="5930686"/>
            <a:ext cx="10160" cy="10160"/>
          </a:xfrm>
          <a:custGeom>
            <a:avLst/>
            <a:gdLst/>
            <a:ahLst/>
            <a:cxnLst/>
            <a:rect l="l" t="t" r="r" b="b"/>
            <a:pathLst>
              <a:path w="5080" h="5080">
                <a:moveTo>
                  <a:pt x="2171" y="0"/>
                </a:moveTo>
                <a:lnTo>
                  <a:pt x="888" y="571"/>
                </a:lnTo>
                <a:lnTo>
                  <a:pt x="431" y="1714"/>
                </a:lnTo>
                <a:lnTo>
                  <a:pt x="0" y="2870"/>
                </a:lnTo>
                <a:lnTo>
                  <a:pt x="571" y="4165"/>
                </a:lnTo>
                <a:lnTo>
                  <a:pt x="2882" y="5041"/>
                </a:lnTo>
                <a:lnTo>
                  <a:pt x="4165" y="4457"/>
                </a:lnTo>
                <a:lnTo>
                  <a:pt x="5054" y="2171"/>
                </a:lnTo>
                <a:lnTo>
                  <a:pt x="4483" y="876"/>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 name="object 124"/>
          <p:cNvSpPr/>
          <p:nvPr/>
        </p:nvSpPr>
        <p:spPr>
          <a:xfrm>
            <a:off x="7127458" y="5988070"/>
            <a:ext cx="10160" cy="10160"/>
          </a:xfrm>
          <a:custGeom>
            <a:avLst/>
            <a:gdLst/>
            <a:ahLst/>
            <a:cxnLst/>
            <a:rect l="l" t="t" r="r" b="b"/>
            <a:pathLst>
              <a:path w="5080" h="5080">
                <a:moveTo>
                  <a:pt x="2171" y="0"/>
                </a:moveTo>
                <a:lnTo>
                  <a:pt x="876" y="584"/>
                </a:lnTo>
                <a:lnTo>
                  <a:pt x="0" y="2882"/>
                </a:lnTo>
                <a:lnTo>
                  <a:pt x="571" y="4165"/>
                </a:lnTo>
                <a:lnTo>
                  <a:pt x="2870" y="5054"/>
                </a:lnTo>
                <a:lnTo>
                  <a:pt x="4165" y="4483"/>
                </a:lnTo>
                <a:lnTo>
                  <a:pt x="5041" y="2171"/>
                </a:lnTo>
                <a:lnTo>
                  <a:pt x="4457"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5" name="object 125"/>
          <p:cNvSpPr/>
          <p:nvPr/>
        </p:nvSpPr>
        <p:spPr>
          <a:xfrm>
            <a:off x="7164268" y="5900534"/>
            <a:ext cx="10160" cy="10160"/>
          </a:xfrm>
          <a:custGeom>
            <a:avLst/>
            <a:gdLst/>
            <a:ahLst/>
            <a:cxnLst/>
            <a:rect l="l" t="t" r="r" b="b"/>
            <a:pathLst>
              <a:path w="5080" h="5080">
                <a:moveTo>
                  <a:pt x="2171" y="0"/>
                </a:moveTo>
                <a:lnTo>
                  <a:pt x="876" y="571"/>
                </a:lnTo>
                <a:lnTo>
                  <a:pt x="0" y="2882"/>
                </a:lnTo>
                <a:lnTo>
                  <a:pt x="584" y="4165"/>
                </a:lnTo>
                <a:lnTo>
                  <a:pt x="2882" y="5054"/>
                </a:lnTo>
                <a:lnTo>
                  <a:pt x="4178" y="4470"/>
                </a:lnTo>
                <a:lnTo>
                  <a:pt x="5054" y="2171"/>
                </a:lnTo>
                <a:lnTo>
                  <a:pt x="4470" y="888"/>
                </a:lnTo>
                <a:lnTo>
                  <a:pt x="3327" y="431"/>
                </a:lnTo>
                <a:lnTo>
                  <a:pt x="2171"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6" name="object 126"/>
          <p:cNvSpPr/>
          <p:nvPr/>
        </p:nvSpPr>
        <p:spPr>
          <a:xfrm>
            <a:off x="7142148" y="5938890"/>
            <a:ext cx="17780" cy="17780"/>
          </a:xfrm>
          <a:custGeom>
            <a:avLst/>
            <a:gdLst/>
            <a:ahLst/>
            <a:cxnLst/>
            <a:rect l="l" t="t" r="r" b="b"/>
            <a:pathLst>
              <a:path w="8889" h="8889">
                <a:moveTo>
                  <a:pt x="4457" y="0"/>
                </a:moveTo>
                <a:lnTo>
                  <a:pt x="723" y="1905"/>
                </a:lnTo>
                <a:lnTo>
                  <a:pt x="0" y="4191"/>
                </a:lnTo>
                <a:lnTo>
                  <a:pt x="1892" y="7924"/>
                </a:lnTo>
                <a:lnTo>
                  <a:pt x="4178" y="8661"/>
                </a:lnTo>
                <a:lnTo>
                  <a:pt x="7912" y="6756"/>
                </a:lnTo>
                <a:lnTo>
                  <a:pt x="8648" y="4457"/>
                </a:lnTo>
                <a:lnTo>
                  <a:pt x="6743" y="749"/>
                </a:lnTo>
                <a:lnTo>
                  <a:pt x="445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7" name="object 127"/>
          <p:cNvSpPr/>
          <p:nvPr/>
        </p:nvSpPr>
        <p:spPr>
          <a:xfrm>
            <a:off x="7132060" y="5919222"/>
            <a:ext cx="10160" cy="10160"/>
          </a:xfrm>
          <a:custGeom>
            <a:avLst/>
            <a:gdLst/>
            <a:ahLst/>
            <a:cxnLst/>
            <a:rect l="l" t="t" r="r" b="b"/>
            <a:pathLst>
              <a:path w="5080" h="5080">
                <a:moveTo>
                  <a:pt x="2527" y="0"/>
                </a:moveTo>
                <a:lnTo>
                  <a:pt x="419" y="1079"/>
                </a:lnTo>
                <a:lnTo>
                  <a:pt x="0" y="2362"/>
                </a:lnTo>
                <a:lnTo>
                  <a:pt x="1079" y="4483"/>
                </a:lnTo>
                <a:lnTo>
                  <a:pt x="2374" y="4902"/>
                </a:lnTo>
                <a:lnTo>
                  <a:pt x="4483" y="3822"/>
                </a:lnTo>
                <a:lnTo>
                  <a:pt x="4902" y="2527"/>
                </a:lnTo>
                <a:lnTo>
                  <a:pt x="3822" y="419"/>
                </a:lnTo>
                <a:lnTo>
                  <a:pt x="252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8" name="object 128"/>
          <p:cNvSpPr/>
          <p:nvPr/>
        </p:nvSpPr>
        <p:spPr>
          <a:xfrm>
            <a:off x="7157288" y="5966056"/>
            <a:ext cx="10160" cy="10160"/>
          </a:xfrm>
          <a:custGeom>
            <a:avLst/>
            <a:gdLst/>
            <a:ahLst/>
            <a:cxnLst/>
            <a:rect l="l" t="t" r="r" b="b"/>
            <a:pathLst>
              <a:path w="5080" h="5080">
                <a:moveTo>
                  <a:pt x="2527" y="0"/>
                </a:moveTo>
                <a:lnTo>
                  <a:pt x="419" y="1092"/>
                </a:lnTo>
                <a:lnTo>
                  <a:pt x="0" y="2374"/>
                </a:lnTo>
                <a:lnTo>
                  <a:pt x="1079" y="4483"/>
                </a:lnTo>
                <a:lnTo>
                  <a:pt x="2374" y="4902"/>
                </a:lnTo>
                <a:lnTo>
                  <a:pt x="4483" y="3822"/>
                </a:lnTo>
                <a:lnTo>
                  <a:pt x="4902" y="2527"/>
                </a:lnTo>
                <a:lnTo>
                  <a:pt x="3822" y="419"/>
                </a:lnTo>
                <a:lnTo>
                  <a:pt x="2527"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9" name="object 129"/>
          <p:cNvSpPr/>
          <p:nvPr/>
        </p:nvSpPr>
        <p:spPr>
          <a:xfrm>
            <a:off x="7169088" y="5928712"/>
            <a:ext cx="10160" cy="10160"/>
          </a:xfrm>
          <a:custGeom>
            <a:avLst/>
            <a:gdLst/>
            <a:ahLst/>
            <a:cxnLst/>
            <a:rect l="l" t="t" r="r" b="b"/>
            <a:pathLst>
              <a:path w="5080" h="5080">
                <a:moveTo>
                  <a:pt x="2540" y="0"/>
                </a:moveTo>
                <a:lnTo>
                  <a:pt x="431" y="1079"/>
                </a:lnTo>
                <a:lnTo>
                  <a:pt x="0" y="2374"/>
                </a:lnTo>
                <a:lnTo>
                  <a:pt x="1079" y="4483"/>
                </a:lnTo>
                <a:lnTo>
                  <a:pt x="2374" y="4902"/>
                </a:lnTo>
                <a:lnTo>
                  <a:pt x="4483" y="3822"/>
                </a:lnTo>
                <a:lnTo>
                  <a:pt x="4902" y="2527"/>
                </a:lnTo>
                <a:lnTo>
                  <a:pt x="3822" y="419"/>
                </a:lnTo>
                <a:lnTo>
                  <a:pt x="254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object 130"/>
          <p:cNvSpPr/>
          <p:nvPr/>
        </p:nvSpPr>
        <p:spPr>
          <a:xfrm>
            <a:off x="7122802" y="5956916"/>
            <a:ext cx="10160" cy="10160"/>
          </a:xfrm>
          <a:custGeom>
            <a:avLst/>
            <a:gdLst/>
            <a:ahLst/>
            <a:cxnLst/>
            <a:rect l="l" t="t" r="r" b="b"/>
            <a:pathLst>
              <a:path w="5080" h="5080">
                <a:moveTo>
                  <a:pt x="2540" y="0"/>
                </a:moveTo>
                <a:lnTo>
                  <a:pt x="431" y="1079"/>
                </a:lnTo>
                <a:lnTo>
                  <a:pt x="0" y="2374"/>
                </a:lnTo>
                <a:lnTo>
                  <a:pt x="1079" y="4483"/>
                </a:lnTo>
                <a:lnTo>
                  <a:pt x="2374" y="4902"/>
                </a:lnTo>
                <a:lnTo>
                  <a:pt x="4495" y="3822"/>
                </a:lnTo>
                <a:lnTo>
                  <a:pt x="4902" y="2527"/>
                </a:lnTo>
                <a:lnTo>
                  <a:pt x="3835" y="419"/>
                </a:lnTo>
                <a:lnTo>
                  <a:pt x="2540" y="0"/>
                </a:lnTo>
                <a:close/>
              </a:path>
            </a:pathLst>
          </a:custGeom>
          <a:solidFill>
            <a:srgbClr val="00000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object 131"/>
          <p:cNvSpPr/>
          <p:nvPr/>
        </p:nvSpPr>
        <p:spPr>
          <a:xfrm>
            <a:off x="5017541" y="5809457"/>
            <a:ext cx="742546" cy="196318"/>
          </a:xfrm>
          <a:prstGeom prst="rect">
            <a:avLst/>
          </a:prstGeom>
          <a:blipFill>
            <a:blip r:embed="rId9"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object 132"/>
          <p:cNvSpPr/>
          <p:nvPr/>
        </p:nvSpPr>
        <p:spPr>
          <a:xfrm>
            <a:off x="5495671" y="5320589"/>
            <a:ext cx="1838274" cy="512978"/>
          </a:xfrm>
          <a:prstGeom prst="rect">
            <a:avLst/>
          </a:prstGeom>
          <a:blipFill>
            <a:blip r:embed="rId10"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 name="object 133"/>
          <p:cNvSpPr/>
          <p:nvPr/>
        </p:nvSpPr>
        <p:spPr>
          <a:xfrm>
            <a:off x="5022325" y="5527750"/>
            <a:ext cx="262454" cy="177872"/>
          </a:xfrm>
          <a:prstGeom prst="rect">
            <a:avLst/>
          </a:prstGeom>
          <a:blipFill>
            <a:blip r:embed="rId11"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object 134"/>
          <p:cNvSpPr/>
          <p:nvPr/>
        </p:nvSpPr>
        <p:spPr>
          <a:xfrm>
            <a:off x="5085893" y="5514167"/>
            <a:ext cx="314202" cy="268694"/>
          </a:xfrm>
          <a:prstGeom prst="rect">
            <a:avLst/>
          </a:prstGeom>
          <a:blipFill>
            <a:blip r:embed="rId12"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object 135"/>
          <p:cNvSpPr/>
          <p:nvPr/>
        </p:nvSpPr>
        <p:spPr>
          <a:xfrm>
            <a:off x="5318708" y="5519596"/>
            <a:ext cx="77012" cy="122020"/>
          </a:xfrm>
          <a:prstGeom prst="rect">
            <a:avLst/>
          </a:prstGeom>
          <a:blipFill>
            <a:blip r:embed="rId13"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object 136"/>
          <p:cNvSpPr/>
          <p:nvPr/>
        </p:nvSpPr>
        <p:spPr>
          <a:xfrm>
            <a:off x="5021525" y="5485931"/>
            <a:ext cx="437486" cy="392734"/>
          </a:xfrm>
          <a:prstGeom prst="rect">
            <a:avLst/>
          </a:prstGeom>
          <a:blipFill>
            <a:blip r:embed="rId14"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7" name="object 137"/>
          <p:cNvSpPr/>
          <p:nvPr/>
        </p:nvSpPr>
        <p:spPr>
          <a:xfrm>
            <a:off x="5015763" y="5800622"/>
            <a:ext cx="66090" cy="82040"/>
          </a:xfrm>
          <a:prstGeom prst="rect">
            <a:avLst/>
          </a:prstGeom>
          <a:blipFill>
            <a:blip r:embed="rId1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object 138"/>
          <p:cNvSpPr/>
          <p:nvPr/>
        </p:nvSpPr>
        <p:spPr>
          <a:xfrm>
            <a:off x="5268423" y="5757722"/>
            <a:ext cx="38982" cy="55244"/>
          </a:xfrm>
          <a:prstGeom prst="rect">
            <a:avLst/>
          </a:prstGeom>
          <a:blipFill>
            <a:blip r:embed="rId16"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object 139"/>
          <p:cNvSpPr/>
          <p:nvPr/>
        </p:nvSpPr>
        <p:spPr>
          <a:xfrm>
            <a:off x="5024236" y="5607353"/>
            <a:ext cx="449036" cy="373466"/>
          </a:xfrm>
          <a:prstGeom prst="rect">
            <a:avLst/>
          </a:prstGeom>
          <a:blipFill>
            <a:blip r:embed="rId17"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object 140"/>
          <p:cNvSpPr/>
          <p:nvPr/>
        </p:nvSpPr>
        <p:spPr>
          <a:xfrm>
            <a:off x="5533059" y="5353354"/>
            <a:ext cx="1764766" cy="445236"/>
          </a:xfrm>
          <a:prstGeom prst="rect">
            <a:avLst/>
          </a:prstGeom>
          <a:blipFill>
            <a:blip r:embed="rId18"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object 141"/>
          <p:cNvSpPr/>
          <p:nvPr/>
        </p:nvSpPr>
        <p:spPr>
          <a:xfrm>
            <a:off x="6177680" y="4331413"/>
            <a:ext cx="0" cy="732790"/>
          </a:xfrm>
          <a:custGeom>
            <a:avLst/>
            <a:gdLst/>
            <a:ahLst/>
            <a:cxnLst/>
            <a:rect l="l" t="t" r="r" b="b"/>
            <a:pathLst>
              <a:path h="366394">
                <a:moveTo>
                  <a:pt x="0" y="366318"/>
                </a:moveTo>
                <a:lnTo>
                  <a:pt x="0" y="0"/>
                </a:lnTo>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object 142"/>
          <p:cNvSpPr/>
          <p:nvPr/>
        </p:nvSpPr>
        <p:spPr>
          <a:xfrm>
            <a:off x="6106274" y="4263543"/>
            <a:ext cx="142848" cy="142874"/>
          </a:xfrm>
          <a:prstGeom prst="rect">
            <a:avLst/>
          </a:prstGeom>
          <a:blipFill>
            <a:blip r:embed="rId19"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object 143"/>
          <p:cNvSpPr txBox="1"/>
          <p:nvPr/>
        </p:nvSpPr>
        <p:spPr>
          <a:xfrm>
            <a:off x="5550446" y="6223400"/>
            <a:ext cx="1257300" cy="333425"/>
          </a:xfrm>
          <a:prstGeom prst="rect">
            <a:avLst/>
          </a:prstGeom>
        </p:spPr>
        <p:txBody>
          <a:bodyPr vert="horz" wrap="square" lIns="0" tIns="25400" rIns="0" bIns="0" rtlCol="0">
            <a:spAutoFit/>
          </a:bodyPr>
          <a:lstStyle/>
          <a:p>
            <a:pPr marL="25400" marR="0" lvl="0" indent="0" algn="l" defTabSz="1828800" rtl="0" eaLnBrk="1" fontAlgn="auto" latinLnBrk="0" hangingPunct="1">
              <a:lnSpc>
                <a:spcPct val="100000"/>
              </a:lnSpc>
              <a:spcBef>
                <a:spcPts val="200"/>
              </a:spcBef>
              <a:spcAft>
                <a:spcPts val="0"/>
              </a:spcAft>
              <a:buClrTx/>
              <a:buSzTx/>
              <a:buFontTx/>
              <a:buNone/>
              <a:tabLst/>
              <a:defRPr/>
            </a:pPr>
            <a:r>
              <a:rPr kumimoji="0" sz="2000" b="0" i="1" u="none" strike="noStrike" kern="1200" cap="none" spc="-150" normalizeH="0" baseline="0" noProof="0" dirty="0">
                <a:ln>
                  <a:noFill/>
                </a:ln>
                <a:solidFill>
                  <a:srgbClr val="AAD2F0"/>
                </a:solidFill>
                <a:effectLst/>
                <a:uLnTx/>
                <a:uFillTx/>
                <a:latin typeface="Calibri"/>
                <a:ea typeface="+mn-ea"/>
                <a:cs typeface="Calibri"/>
              </a:rPr>
              <a:t>FRATIS-P</a:t>
            </a:r>
            <a:r>
              <a:rPr kumimoji="0" sz="2000" b="0" i="1" u="none" strike="noStrike" kern="1200" cap="none" spc="-180" normalizeH="0" baseline="0" noProof="0" dirty="0">
                <a:ln>
                  <a:noFill/>
                </a:ln>
                <a:solidFill>
                  <a:srgbClr val="AAD2F0"/>
                </a:solidFill>
                <a:effectLst/>
                <a:uLnTx/>
                <a:uFillTx/>
                <a:latin typeface="Calibri"/>
                <a:ea typeface="+mn-ea"/>
                <a:cs typeface="Calibri"/>
              </a:rPr>
              <a:t> </a:t>
            </a:r>
            <a:r>
              <a:rPr kumimoji="0" sz="2000" b="0" i="1" u="none" strike="noStrike" kern="1200" cap="none" spc="-160" normalizeH="0" baseline="0" noProof="0" dirty="0">
                <a:ln>
                  <a:noFill/>
                </a:ln>
                <a:solidFill>
                  <a:srgbClr val="AAD2F0"/>
                </a:solidFill>
                <a:effectLst/>
                <a:uLnTx/>
                <a:uFillTx/>
                <a:latin typeface="Calibri"/>
                <a:ea typeface="+mn-ea"/>
                <a:cs typeface="Calibri"/>
              </a:rPr>
              <a:t>User</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44" name="object 144"/>
          <p:cNvSpPr/>
          <p:nvPr/>
        </p:nvSpPr>
        <p:spPr>
          <a:xfrm>
            <a:off x="2482837" y="5706081"/>
            <a:ext cx="494030" cy="113030"/>
          </a:xfrm>
          <a:custGeom>
            <a:avLst/>
            <a:gdLst/>
            <a:ahLst/>
            <a:cxnLst/>
            <a:rect l="l" t="t" r="r" b="b"/>
            <a:pathLst>
              <a:path w="247015" h="56514">
                <a:moveTo>
                  <a:pt x="0" y="0"/>
                </a:moveTo>
                <a:lnTo>
                  <a:pt x="74768" y="19945"/>
                </a:lnTo>
                <a:lnTo>
                  <a:pt x="122770" y="31165"/>
                </a:lnTo>
                <a:lnTo>
                  <a:pt x="170873" y="41919"/>
                </a:lnTo>
                <a:lnTo>
                  <a:pt x="210256" y="50261"/>
                </a:lnTo>
                <a:lnTo>
                  <a:pt x="246888" y="56451"/>
                </a:lnTo>
                <a:lnTo>
                  <a:pt x="237447" y="53087"/>
                </a:lnTo>
                <a:lnTo>
                  <a:pt x="172112" y="36500"/>
                </a:lnTo>
                <a:lnTo>
                  <a:pt x="124117" y="25285"/>
                </a:lnTo>
                <a:lnTo>
                  <a:pt x="76009" y="14526"/>
                </a:lnTo>
                <a:lnTo>
                  <a:pt x="36626" y="6184"/>
                </a:lnTo>
                <a:lnTo>
                  <a:pt x="0" y="0"/>
                </a:lnTo>
                <a:close/>
              </a:path>
            </a:pathLst>
          </a:custGeom>
          <a:solidFill>
            <a:srgbClr val="BBBBBB"/>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5" name="object 145"/>
          <p:cNvSpPr/>
          <p:nvPr/>
        </p:nvSpPr>
        <p:spPr>
          <a:xfrm>
            <a:off x="2577491" y="4667657"/>
            <a:ext cx="42062" cy="132434"/>
          </a:xfrm>
          <a:prstGeom prst="rect">
            <a:avLst/>
          </a:prstGeom>
          <a:blipFill>
            <a:blip r:embed="rId20"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6" name="object 146"/>
          <p:cNvSpPr/>
          <p:nvPr/>
        </p:nvSpPr>
        <p:spPr>
          <a:xfrm>
            <a:off x="2579075" y="4668232"/>
            <a:ext cx="39370" cy="132080"/>
          </a:xfrm>
          <a:custGeom>
            <a:avLst/>
            <a:gdLst/>
            <a:ahLst/>
            <a:cxnLst/>
            <a:rect l="l" t="t" r="r" b="b"/>
            <a:pathLst>
              <a:path w="19684" h="66039">
                <a:moveTo>
                  <a:pt x="16903" y="0"/>
                </a:moveTo>
                <a:lnTo>
                  <a:pt x="13081" y="3479"/>
                </a:lnTo>
                <a:lnTo>
                  <a:pt x="10375" y="10541"/>
                </a:lnTo>
                <a:lnTo>
                  <a:pt x="10223" y="12026"/>
                </a:lnTo>
                <a:lnTo>
                  <a:pt x="8465" y="22125"/>
                </a:lnTo>
                <a:lnTo>
                  <a:pt x="6376" y="32059"/>
                </a:lnTo>
                <a:lnTo>
                  <a:pt x="3938" y="41914"/>
                </a:lnTo>
                <a:lnTo>
                  <a:pt x="1130" y="51777"/>
                </a:lnTo>
                <a:lnTo>
                  <a:pt x="622" y="53174"/>
                </a:lnTo>
                <a:lnTo>
                  <a:pt x="0" y="60718"/>
                </a:lnTo>
                <a:lnTo>
                  <a:pt x="1930" y="65493"/>
                </a:lnTo>
                <a:lnTo>
                  <a:pt x="2527" y="65620"/>
                </a:lnTo>
                <a:lnTo>
                  <a:pt x="6350" y="62166"/>
                </a:lnTo>
                <a:lnTo>
                  <a:pt x="9067" y="55092"/>
                </a:lnTo>
                <a:lnTo>
                  <a:pt x="9220" y="53619"/>
                </a:lnTo>
                <a:lnTo>
                  <a:pt x="10971" y="43518"/>
                </a:lnTo>
                <a:lnTo>
                  <a:pt x="13055" y="33581"/>
                </a:lnTo>
                <a:lnTo>
                  <a:pt x="15492" y="23726"/>
                </a:lnTo>
                <a:lnTo>
                  <a:pt x="18300" y="13868"/>
                </a:lnTo>
                <a:lnTo>
                  <a:pt x="18808" y="12471"/>
                </a:lnTo>
                <a:lnTo>
                  <a:pt x="19431" y="4927"/>
                </a:lnTo>
                <a:lnTo>
                  <a:pt x="17513" y="152"/>
                </a:lnTo>
                <a:lnTo>
                  <a:pt x="16903"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7" name="object 147"/>
          <p:cNvSpPr/>
          <p:nvPr/>
        </p:nvSpPr>
        <p:spPr>
          <a:xfrm>
            <a:off x="2579751" y="4669814"/>
            <a:ext cx="37514" cy="128092"/>
          </a:xfrm>
          <a:prstGeom prst="rect">
            <a:avLst/>
          </a:prstGeom>
          <a:blipFill>
            <a:blip r:embed="rId20"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8" name="object 148"/>
          <p:cNvSpPr/>
          <p:nvPr/>
        </p:nvSpPr>
        <p:spPr>
          <a:xfrm>
            <a:off x="3233775" y="4808653"/>
            <a:ext cx="37566" cy="110058"/>
          </a:xfrm>
          <a:prstGeom prst="rect">
            <a:avLst/>
          </a:prstGeom>
          <a:blipFill>
            <a:blip r:embed="rId21"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9" name="object 149"/>
          <p:cNvSpPr/>
          <p:nvPr/>
        </p:nvSpPr>
        <p:spPr>
          <a:xfrm>
            <a:off x="3235364" y="4809396"/>
            <a:ext cx="35560" cy="109220"/>
          </a:xfrm>
          <a:custGeom>
            <a:avLst/>
            <a:gdLst/>
            <a:ahLst/>
            <a:cxnLst/>
            <a:rect l="l" t="t" r="r" b="b"/>
            <a:pathLst>
              <a:path w="17780" h="54610">
                <a:moveTo>
                  <a:pt x="14465" y="0"/>
                </a:moveTo>
                <a:lnTo>
                  <a:pt x="10807" y="2755"/>
                </a:lnTo>
                <a:lnTo>
                  <a:pt x="8394" y="8559"/>
                </a:lnTo>
                <a:lnTo>
                  <a:pt x="8293" y="9791"/>
                </a:lnTo>
                <a:lnTo>
                  <a:pt x="6938" y="18159"/>
                </a:lnTo>
                <a:lnTo>
                  <a:pt x="5245" y="26376"/>
                </a:lnTo>
                <a:lnTo>
                  <a:pt x="3199" y="34514"/>
                </a:lnTo>
                <a:lnTo>
                  <a:pt x="787" y="42646"/>
                </a:lnTo>
                <a:lnTo>
                  <a:pt x="342" y="43802"/>
                </a:lnTo>
                <a:lnTo>
                  <a:pt x="0" y="50076"/>
                </a:lnTo>
                <a:lnTo>
                  <a:pt x="2082" y="54140"/>
                </a:lnTo>
                <a:lnTo>
                  <a:pt x="2692" y="54279"/>
                </a:lnTo>
                <a:lnTo>
                  <a:pt x="6350" y="51523"/>
                </a:lnTo>
                <a:lnTo>
                  <a:pt x="8775" y="45719"/>
                </a:lnTo>
                <a:lnTo>
                  <a:pt x="8864" y="44488"/>
                </a:lnTo>
                <a:lnTo>
                  <a:pt x="10225" y="36125"/>
                </a:lnTo>
                <a:lnTo>
                  <a:pt x="11918" y="27908"/>
                </a:lnTo>
                <a:lnTo>
                  <a:pt x="13965" y="19767"/>
                </a:lnTo>
                <a:lnTo>
                  <a:pt x="16383" y="11633"/>
                </a:lnTo>
                <a:lnTo>
                  <a:pt x="16827" y="10490"/>
                </a:lnTo>
                <a:lnTo>
                  <a:pt x="17170" y="4216"/>
                </a:lnTo>
                <a:lnTo>
                  <a:pt x="15074" y="152"/>
                </a:lnTo>
                <a:lnTo>
                  <a:pt x="14465"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object 150"/>
          <p:cNvSpPr/>
          <p:nvPr/>
        </p:nvSpPr>
        <p:spPr>
          <a:xfrm>
            <a:off x="3236037" y="4810836"/>
            <a:ext cx="32994" cy="105688"/>
          </a:xfrm>
          <a:prstGeom prst="rect">
            <a:avLst/>
          </a:prstGeom>
          <a:blipFill>
            <a:blip r:embed="rId22"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object 151"/>
          <p:cNvSpPr/>
          <p:nvPr/>
        </p:nvSpPr>
        <p:spPr>
          <a:xfrm>
            <a:off x="2541701" y="4824045"/>
            <a:ext cx="42086" cy="132434"/>
          </a:xfrm>
          <a:prstGeom prst="rect">
            <a:avLst/>
          </a:prstGeom>
          <a:blipFill>
            <a:blip r:embed="rId20"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2" name="object 152"/>
          <p:cNvSpPr/>
          <p:nvPr/>
        </p:nvSpPr>
        <p:spPr>
          <a:xfrm>
            <a:off x="2543319" y="4824628"/>
            <a:ext cx="39370" cy="132080"/>
          </a:xfrm>
          <a:custGeom>
            <a:avLst/>
            <a:gdLst/>
            <a:ahLst/>
            <a:cxnLst/>
            <a:rect l="l" t="t" r="r" b="b"/>
            <a:pathLst>
              <a:path w="19684" h="66039">
                <a:moveTo>
                  <a:pt x="16903" y="0"/>
                </a:moveTo>
                <a:lnTo>
                  <a:pt x="13081" y="3467"/>
                </a:lnTo>
                <a:lnTo>
                  <a:pt x="10375" y="10540"/>
                </a:lnTo>
                <a:lnTo>
                  <a:pt x="10223" y="12014"/>
                </a:lnTo>
                <a:lnTo>
                  <a:pt x="8465" y="22115"/>
                </a:lnTo>
                <a:lnTo>
                  <a:pt x="6376" y="32053"/>
                </a:lnTo>
                <a:lnTo>
                  <a:pt x="3938" y="41912"/>
                </a:lnTo>
                <a:lnTo>
                  <a:pt x="1130" y="51777"/>
                </a:lnTo>
                <a:lnTo>
                  <a:pt x="622" y="53162"/>
                </a:lnTo>
                <a:lnTo>
                  <a:pt x="0" y="60718"/>
                </a:lnTo>
                <a:lnTo>
                  <a:pt x="1930" y="65493"/>
                </a:lnTo>
                <a:lnTo>
                  <a:pt x="2540" y="65620"/>
                </a:lnTo>
                <a:lnTo>
                  <a:pt x="6350" y="62166"/>
                </a:lnTo>
                <a:lnTo>
                  <a:pt x="9067" y="55092"/>
                </a:lnTo>
                <a:lnTo>
                  <a:pt x="9220" y="53619"/>
                </a:lnTo>
                <a:lnTo>
                  <a:pt x="10971" y="43518"/>
                </a:lnTo>
                <a:lnTo>
                  <a:pt x="13055" y="33581"/>
                </a:lnTo>
                <a:lnTo>
                  <a:pt x="15492" y="23726"/>
                </a:lnTo>
                <a:lnTo>
                  <a:pt x="18300" y="13868"/>
                </a:lnTo>
                <a:lnTo>
                  <a:pt x="18808" y="12471"/>
                </a:lnTo>
                <a:lnTo>
                  <a:pt x="19431" y="4927"/>
                </a:lnTo>
                <a:lnTo>
                  <a:pt x="17513" y="139"/>
                </a:lnTo>
                <a:lnTo>
                  <a:pt x="16903"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object 153"/>
          <p:cNvSpPr/>
          <p:nvPr/>
        </p:nvSpPr>
        <p:spPr>
          <a:xfrm>
            <a:off x="2543986" y="4826179"/>
            <a:ext cx="37540" cy="128142"/>
          </a:xfrm>
          <a:prstGeom prst="rect">
            <a:avLst/>
          </a:prstGeom>
          <a:blipFill>
            <a:blip r:embed="rId23"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object 154"/>
          <p:cNvSpPr/>
          <p:nvPr/>
        </p:nvSpPr>
        <p:spPr>
          <a:xfrm>
            <a:off x="2623465" y="4514874"/>
            <a:ext cx="33782" cy="91464"/>
          </a:xfrm>
          <a:prstGeom prst="rect">
            <a:avLst/>
          </a:prstGeom>
          <a:blipFill>
            <a:blip r:embed="rId24"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object 155"/>
          <p:cNvSpPr/>
          <p:nvPr/>
        </p:nvSpPr>
        <p:spPr>
          <a:xfrm>
            <a:off x="2625129" y="4515741"/>
            <a:ext cx="31750" cy="90170"/>
          </a:xfrm>
          <a:custGeom>
            <a:avLst/>
            <a:gdLst/>
            <a:ahLst/>
            <a:cxnLst/>
            <a:rect l="l" t="t" r="r" b="b"/>
            <a:pathLst>
              <a:path w="15875" h="45085">
                <a:moveTo>
                  <a:pt x="12458" y="0"/>
                </a:moveTo>
                <a:lnTo>
                  <a:pt x="8940" y="2159"/>
                </a:lnTo>
                <a:lnTo>
                  <a:pt x="6756" y="6908"/>
                </a:lnTo>
                <a:lnTo>
                  <a:pt x="6705" y="7924"/>
                </a:lnTo>
                <a:lnTo>
                  <a:pt x="5679" y="14866"/>
                </a:lnTo>
                <a:lnTo>
                  <a:pt x="4310" y="21669"/>
                </a:lnTo>
                <a:lnTo>
                  <a:pt x="2585" y="28391"/>
                </a:lnTo>
                <a:lnTo>
                  <a:pt x="495" y="35090"/>
                </a:lnTo>
                <a:lnTo>
                  <a:pt x="101" y="36029"/>
                </a:lnTo>
                <a:lnTo>
                  <a:pt x="0" y="41262"/>
                </a:lnTo>
                <a:lnTo>
                  <a:pt x="2222" y="44742"/>
                </a:lnTo>
                <a:lnTo>
                  <a:pt x="2832" y="44869"/>
                </a:lnTo>
                <a:lnTo>
                  <a:pt x="6350" y="42710"/>
                </a:lnTo>
                <a:lnTo>
                  <a:pt x="8534" y="37960"/>
                </a:lnTo>
                <a:lnTo>
                  <a:pt x="8585" y="36931"/>
                </a:lnTo>
                <a:lnTo>
                  <a:pt x="9616" y="29997"/>
                </a:lnTo>
                <a:lnTo>
                  <a:pt x="10985" y="23199"/>
                </a:lnTo>
                <a:lnTo>
                  <a:pt x="12707" y="16482"/>
                </a:lnTo>
                <a:lnTo>
                  <a:pt x="14795" y="9791"/>
                </a:lnTo>
                <a:lnTo>
                  <a:pt x="15189" y="8839"/>
                </a:lnTo>
                <a:lnTo>
                  <a:pt x="15290" y="3606"/>
                </a:lnTo>
                <a:lnTo>
                  <a:pt x="13068" y="139"/>
                </a:lnTo>
                <a:lnTo>
                  <a:pt x="12458"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object 156"/>
          <p:cNvSpPr/>
          <p:nvPr/>
        </p:nvSpPr>
        <p:spPr>
          <a:xfrm>
            <a:off x="2625800" y="4517034"/>
            <a:ext cx="29260" cy="87172"/>
          </a:xfrm>
          <a:prstGeom prst="rect">
            <a:avLst/>
          </a:prstGeom>
          <a:blipFill>
            <a:blip r:embed="rId2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object 157"/>
          <p:cNvSpPr/>
          <p:nvPr/>
        </p:nvSpPr>
        <p:spPr>
          <a:xfrm>
            <a:off x="2404883" y="4387396"/>
            <a:ext cx="905510" cy="1424940"/>
          </a:xfrm>
          <a:custGeom>
            <a:avLst/>
            <a:gdLst/>
            <a:ahLst/>
            <a:cxnLst/>
            <a:rect l="l" t="t" r="r" b="b"/>
            <a:pathLst>
              <a:path w="452755" h="712469">
                <a:moveTo>
                  <a:pt x="172434" y="0"/>
                </a:moveTo>
                <a:lnTo>
                  <a:pt x="136030" y="22405"/>
                </a:lnTo>
                <a:lnTo>
                  <a:pt x="479" y="595056"/>
                </a:lnTo>
                <a:lnTo>
                  <a:pt x="0" y="617389"/>
                </a:lnTo>
                <a:lnTo>
                  <a:pt x="7989" y="637563"/>
                </a:lnTo>
                <a:lnTo>
                  <a:pt x="23044" y="653385"/>
                </a:lnTo>
                <a:lnTo>
                  <a:pt x="43760" y="662659"/>
                </a:lnTo>
                <a:lnTo>
                  <a:pt x="257387" y="711503"/>
                </a:lnTo>
                <a:lnTo>
                  <a:pt x="280085" y="712154"/>
                </a:lnTo>
                <a:lnTo>
                  <a:pt x="300523" y="704446"/>
                </a:lnTo>
                <a:lnTo>
                  <a:pt x="316484" y="689745"/>
                </a:lnTo>
                <a:lnTo>
                  <a:pt x="325751" y="669415"/>
                </a:lnTo>
                <a:lnTo>
                  <a:pt x="452040" y="117092"/>
                </a:lnTo>
                <a:lnTo>
                  <a:pt x="452519" y="94762"/>
                </a:lnTo>
                <a:lnTo>
                  <a:pt x="444528" y="74590"/>
                </a:lnTo>
                <a:lnTo>
                  <a:pt x="429469" y="58769"/>
                </a:lnTo>
                <a:lnTo>
                  <a:pt x="408746" y="49490"/>
                </a:lnTo>
                <a:lnTo>
                  <a:pt x="195132" y="646"/>
                </a:lnTo>
                <a:lnTo>
                  <a:pt x="172434" y="0"/>
                </a:lnTo>
                <a:close/>
              </a:path>
            </a:pathLst>
          </a:custGeom>
          <a:solidFill>
            <a:srgbClr val="666666"/>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8" name="object 158"/>
          <p:cNvSpPr/>
          <p:nvPr/>
        </p:nvSpPr>
        <p:spPr>
          <a:xfrm>
            <a:off x="2402931" y="4384902"/>
            <a:ext cx="909318" cy="1422400"/>
          </a:xfrm>
          <a:custGeom>
            <a:avLst/>
            <a:gdLst/>
            <a:ahLst/>
            <a:cxnLst/>
            <a:rect l="l" t="t" r="r" b="b"/>
            <a:pathLst>
              <a:path w="454659" h="711200">
                <a:moveTo>
                  <a:pt x="172063" y="0"/>
                </a:moveTo>
                <a:lnTo>
                  <a:pt x="139636" y="20004"/>
                </a:lnTo>
                <a:lnTo>
                  <a:pt x="516" y="600172"/>
                </a:lnTo>
                <a:lnTo>
                  <a:pt x="0" y="620015"/>
                </a:lnTo>
                <a:lnTo>
                  <a:pt x="7022" y="637893"/>
                </a:lnTo>
                <a:lnTo>
                  <a:pt x="20354" y="651877"/>
                </a:lnTo>
                <a:lnTo>
                  <a:pt x="38769" y="660040"/>
                </a:lnTo>
                <a:lnTo>
                  <a:pt x="262314" y="710256"/>
                </a:lnTo>
                <a:lnTo>
                  <a:pt x="282511" y="710759"/>
                </a:lnTo>
                <a:lnTo>
                  <a:pt x="300706" y="703856"/>
                </a:lnTo>
                <a:lnTo>
                  <a:pt x="314938" y="690755"/>
                </a:lnTo>
                <a:lnTo>
                  <a:pt x="323249" y="672664"/>
                </a:lnTo>
                <a:lnTo>
                  <a:pt x="454071" y="110587"/>
                </a:lnTo>
                <a:lnTo>
                  <a:pt x="454581" y="90746"/>
                </a:lnTo>
                <a:lnTo>
                  <a:pt x="447555" y="72871"/>
                </a:lnTo>
                <a:lnTo>
                  <a:pt x="434221" y="58888"/>
                </a:lnTo>
                <a:lnTo>
                  <a:pt x="415806" y="50719"/>
                </a:lnTo>
                <a:lnTo>
                  <a:pt x="192261" y="503"/>
                </a:lnTo>
                <a:lnTo>
                  <a:pt x="172063" y="0"/>
                </a:lnTo>
                <a:close/>
              </a:path>
            </a:pathLst>
          </a:custGeom>
          <a:solidFill>
            <a:srgbClr val="BBBDC0"/>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object 159"/>
          <p:cNvSpPr/>
          <p:nvPr/>
        </p:nvSpPr>
        <p:spPr>
          <a:xfrm>
            <a:off x="2413144" y="4388450"/>
            <a:ext cx="889000" cy="1414780"/>
          </a:xfrm>
          <a:custGeom>
            <a:avLst/>
            <a:gdLst/>
            <a:ahLst/>
            <a:cxnLst/>
            <a:rect l="l" t="t" r="r" b="b"/>
            <a:pathLst>
              <a:path w="444500" h="707389">
                <a:moveTo>
                  <a:pt x="168200" y="0"/>
                </a:moveTo>
                <a:lnTo>
                  <a:pt x="128366" y="37901"/>
                </a:lnTo>
                <a:lnTo>
                  <a:pt x="503" y="597183"/>
                </a:lnTo>
                <a:lnTo>
                  <a:pt x="0" y="616923"/>
                </a:lnTo>
                <a:lnTo>
                  <a:pt x="6869" y="634709"/>
                </a:lnTo>
                <a:lnTo>
                  <a:pt x="19905" y="648622"/>
                </a:lnTo>
                <a:lnTo>
                  <a:pt x="37904" y="656746"/>
                </a:lnTo>
                <a:lnTo>
                  <a:pt x="256420" y="706708"/>
                </a:lnTo>
                <a:lnTo>
                  <a:pt x="276161" y="707213"/>
                </a:lnTo>
                <a:lnTo>
                  <a:pt x="293946" y="700349"/>
                </a:lnTo>
                <a:lnTo>
                  <a:pt x="307859" y="687316"/>
                </a:lnTo>
                <a:lnTo>
                  <a:pt x="315983" y="669319"/>
                </a:lnTo>
                <a:lnTo>
                  <a:pt x="443860" y="110037"/>
                </a:lnTo>
                <a:lnTo>
                  <a:pt x="444363" y="90291"/>
                </a:lnTo>
                <a:lnTo>
                  <a:pt x="437494" y="72505"/>
                </a:lnTo>
                <a:lnTo>
                  <a:pt x="424457" y="58591"/>
                </a:lnTo>
                <a:lnTo>
                  <a:pt x="406458" y="50461"/>
                </a:lnTo>
                <a:lnTo>
                  <a:pt x="187942" y="512"/>
                </a:lnTo>
                <a:lnTo>
                  <a:pt x="168200"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0" name="object 160"/>
          <p:cNvSpPr/>
          <p:nvPr/>
        </p:nvSpPr>
        <p:spPr>
          <a:xfrm>
            <a:off x="2400393" y="4380864"/>
            <a:ext cx="914226" cy="1429612"/>
          </a:xfrm>
          <a:prstGeom prst="rect">
            <a:avLst/>
          </a:prstGeom>
          <a:blipFill>
            <a:blip r:embed="rId26"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1" name="object 161"/>
          <p:cNvSpPr/>
          <p:nvPr/>
        </p:nvSpPr>
        <p:spPr>
          <a:xfrm>
            <a:off x="2413144" y="4388450"/>
            <a:ext cx="889000" cy="1414780"/>
          </a:xfrm>
          <a:custGeom>
            <a:avLst/>
            <a:gdLst/>
            <a:ahLst/>
            <a:cxnLst/>
            <a:rect l="l" t="t" r="r" b="b"/>
            <a:pathLst>
              <a:path w="444500" h="707389">
                <a:moveTo>
                  <a:pt x="168200" y="0"/>
                </a:moveTo>
                <a:lnTo>
                  <a:pt x="128366" y="37901"/>
                </a:lnTo>
                <a:lnTo>
                  <a:pt x="503" y="597183"/>
                </a:lnTo>
                <a:lnTo>
                  <a:pt x="0" y="616923"/>
                </a:lnTo>
                <a:lnTo>
                  <a:pt x="6869" y="634709"/>
                </a:lnTo>
                <a:lnTo>
                  <a:pt x="19905" y="648622"/>
                </a:lnTo>
                <a:lnTo>
                  <a:pt x="37904" y="656746"/>
                </a:lnTo>
                <a:lnTo>
                  <a:pt x="256420" y="706708"/>
                </a:lnTo>
                <a:lnTo>
                  <a:pt x="276161" y="707213"/>
                </a:lnTo>
                <a:lnTo>
                  <a:pt x="293946" y="700349"/>
                </a:lnTo>
                <a:lnTo>
                  <a:pt x="307859" y="687316"/>
                </a:lnTo>
                <a:lnTo>
                  <a:pt x="315983" y="669319"/>
                </a:lnTo>
                <a:lnTo>
                  <a:pt x="443860" y="110037"/>
                </a:lnTo>
                <a:lnTo>
                  <a:pt x="444363" y="90291"/>
                </a:lnTo>
                <a:lnTo>
                  <a:pt x="437494" y="72505"/>
                </a:lnTo>
                <a:lnTo>
                  <a:pt x="424457" y="58591"/>
                </a:lnTo>
                <a:lnTo>
                  <a:pt x="406458" y="50461"/>
                </a:lnTo>
                <a:lnTo>
                  <a:pt x="187942" y="512"/>
                </a:lnTo>
                <a:lnTo>
                  <a:pt x="168200" y="0"/>
                </a:lnTo>
                <a:close/>
              </a:path>
            </a:pathLst>
          </a:custGeom>
          <a:solidFill>
            <a:srgbClr val="929497"/>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object 162"/>
          <p:cNvSpPr/>
          <p:nvPr/>
        </p:nvSpPr>
        <p:spPr>
          <a:xfrm>
            <a:off x="2419813" y="4390493"/>
            <a:ext cx="875398" cy="1408854"/>
          </a:xfrm>
          <a:prstGeom prst="rect">
            <a:avLst/>
          </a:prstGeom>
          <a:blipFill>
            <a:blip r:embed="rId27"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3" name="object 163"/>
          <p:cNvSpPr/>
          <p:nvPr/>
        </p:nvSpPr>
        <p:spPr>
          <a:xfrm>
            <a:off x="2415258" y="4397075"/>
            <a:ext cx="881380" cy="1228090"/>
          </a:xfrm>
          <a:custGeom>
            <a:avLst/>
            <a:gdLst/>
            <a:ahLst/>
            <a:cxnLst/>
            <a:rect l="l" t="t" r="r" b="b"/>
            <a:pathLst>
              <a:path w="440690" h="614044">
                <a:moveTo>
                  <a:pt x="170772" y="0"/>
                </a:moveTo>
                <a:lnTo>
                  <a:pt x="136180" y="21914"/>
                </a:lnTo>
                <a:lnTo>
                  <a:pt x="12" y="598360"/>
                </a:lnTo>
                <a:lnTo>
                  <a:pt x="0" y="606158"/>
                </a:lnTo>
                <a:lnTo>
                  <a:pt x="1460" y="613524"/>
                </a:lnTo>
                <a:lnTo>
                  <a:pt x="584" y="607136"/>
                </a:lnTo>
                <a:lnTo>
                  <a:pt x="825" y="600469"/>
                </a:lnTo>
                <a:lnTo>
                  <a:pt x="127838" y="44945"/>
                </a:lnTo>
                <a:lnTo>
                  <a:pt x="136731" y="25164"/>
                </a:lnTo>
                <a:lnTo>
                  <a:pt x="151922" y="10822"/>
                </a:lnTo>
                <a:lnTo>
                  <a:pt x="171320" y="3245"/>
                </a:lnTo>
                <a:lnTo>
                  <a:pt x="204262" y="3245"/>
                </a:lnTo>
                <a:lnTo>
                  <a:pt x="192290" y="508"/>
                </a:lnTo>
                <a:lnTo>
                  <a:pt x="170772" y="0"/>
                </a:lnTo>
                <a:close/>
              </a:path>
              <a:path w="440690" h="614044">
                <a:moveTo>
                  <a:pt x="204262" y="3245"/>
                </a:moveTo>
                <a:lnTo>
                  <a:pt x="171320" y="3245"/>
                </a:lnTo>
                <a:lnTo>
                  <a:pt x="192836" y="3759"/>
                </a:lnTo>
                <a:lnTo>
                  <a:pt x="399618" y="51041"/>
                </a:lnTo>
                <a:lnTo>
                  <a:pt x="414496" y="56860"/>
                </a:lnTo>
                <a:lnTo>
                  <a:pt x="426629" y="66422"/>
                </a:lnTo>
                <a:lnTo>
                  <a:pt x="435503" y="78893"/>
                </a:lnTo>
                <a:lnTo>
                  <a:pt x="440601" y="93434"/>
                </a:lnTo>
                <a:lnTo>
                  <a:pt x="436026" y="77828"/>
                </a:lnTo>
                <a:lnTo>
                  <a:pt x="427180" y="64368"/>
                </a:lnTo>
                <a:lnTo>
                  <a:pt x="414662" y="54031"/>
                </a:lnTo>
                <a:lnTo>
                  <a:pt x="399072" y="47790"/>
                </a:lnTo>
                <a:lnTo>
                  <a:pt x="204262" y="3245"/>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4" name="object 164"/>
          <p:cNvSpPr/>
          <p:nvPr/>
        </p:nvSpPr>
        <p:spPr>
          <a:xfrm>
            <a:off x="2676567" y="5608422"/>
            <a:ext cx="110202" cy="111056"/>
          </a:xfrm>
          <a:prstGeom prst="rect">
            <a:avLst/>
          </a:prstGeom>
          <a:blipFill>
            <a:blip r:embed="rId28"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object 165"/>
          <p:cNvSpPr/>
          <p:nvPr/>
        </p:nvSpPr>
        <p:spPr>
          <a:xfrm>
            <a:off x="2683335" y="5616041"/>
            <a:ext cx="97790" cy="97790"/>
          </a:xfrm>
          <a:custGeom>
            <a:avLst/>
            <a:gdLst/>
            <a:ahLst/>
            <a:cxnLst/>
            <a:rect l="l" t="t" r="r" b="b"/>
            <a:pathLst>
              <a:path w="48895" h="48894">
                <a:moveTo>
                  <a:pt x="19898" y="0"/>
                </a:moveTo>
                <a:lnTo>
                  <a:pt x="11123" y="3389"/>
                </a:lnTo>
                <a:lnTo>
                  <a:pt x="4258" y="9821"/>
                </a:lnTo>
                <a:lnTo>
                  <a:pt x="249" y="18702"/>
                </a:lnTo>
                <a:lnTo>
                  <a:pt x="0" y="28441"/>
                </a:lnTo>
                <a:lnTo>
                  <a:pt x="3389" y="37215"/>
                </a:lnTo>
                <a:lnTo>
                  <a:pt x="9821" y="44080"/>
                </a:lnTo>
                <a:lnTo>
                  <a:pt x="18702" y="48090"/>
                </a:lnTo>
                <a:lnTo>
                  <a:pt x="28441" y="48334"/>
                </a:lnTo>
                <a:lnTo>
                  <a:pt x="37215" y="44945"/>
                </a:lnTo>
                <a:lnTo>
                  <a:pt x="44080" y="38515"/>
                </a:lnTo>
                <a:lnTo>
                  <a:pt x="48090" y="29637"/>
                </a:lnTo>
                <a:lnTo>
                  <a:pt x="48339" y="19898"/>
                </a:lnTo>
                <a:lnTo>
                  <a:pt x="44950" y="11123"/>
                </a:lnTo>
                <a:lnTo>
                  <a:pt x="38517" y="4258"/>
                </a:lnTo>
                <a:lnTo>
                  <a:pt x="29637" y="249"/>
                </a:lnTo>
                <a:lnTo>
                  <a:pt x="19898" y="0"/>
                </a:lnTo>
                <a:close/>
              </a:path>
            </a:pathLst>
          </a:custGeom>
          <a:solidFill>
            <a:srgbClr val="929497"/>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object 166"/>
          <p:cNvSpPr/>
          <p:nvPr/>
        </p:nvSpPr>
        <p:spPr>
          <a:xfrm>
            <a:off x="2684061" y="5616276"/>
            <a:ext cx="95250" cy="96520"/>
          </a:xfrm>
          <a:custGeom>
            <a:avLst/>
            <a:gdLst/>
            <a:ahLst/>
            <a:cxnLst/>
            <a:rect l="l" t="t" r="r" b="b"/>
            <a:pathLst>
              <a:path w="47625" h="48260">
                <a:moveTo>
                  <a:pt x="19597" y="0"/>
                </a:moveTo>
                <a:lnTo>
                  <a:pt x="10954" y="3369"/>
                </a:lnTo>
                <a:lnTo>
                  <a:pt x="4195" y="9767"/>
                </a:lnTo>
                <a:lnTo>
                  <a:pt x="250" y="18609"/>
                </a:lnTo>
                <a:lnTo>
                  <a:pt x="0" y="28301"/>
                </a:lnTo>
                <a:lnTo>
                  <a:pt x="3336" y="37032"/>
                </a:lnTo>
                <a:lnTo>
                  <a:pt x="9672" y="43860"/>
                </a:lnTo>
                <a:lnTo>
                  <a:pt x="18423" y="47844"/>
                </a:lnTo>
                <a:lnTo>
                  <a:pt x="28014" y="48095"/>
                </a:lnTo>
                <a:lnTo>
                  <a:pt x="36657" y="44727"/>
                </a:lnTo>
                <a:lnTo>
                  <a:pt x="43419" y="38329"/>
                </a:lnTo>
                <a:lnTo>
                  <a:pt x="47367" y="29493"/>
                </a:lnTo>
                <a:lnTo>
                  <a:pt x="47611" y="19801"/>
                </a:lnTo>
                <a:lnTo>
                  <a:pt x="44276" y="11068"/>
                </a:lnTo>
                <a:lnTo>
                  <a:pt x="37942" y="4236"/>
                </a:lnTo>
                <a:lnTo>
                  <a:pt x="29193" y="245"/>
                </a:lnTo>
                <a:lnTo>
                  <a:pt x="19597"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object 167"/>
          <p:cNvSpPr/>
          <p:nvPr/>
        </p:nvSpPr>
        <p:spPr>
          <a:xfrm>
            <a:off x="2685018" y="5616525"/>
            <a:ext cx="93308" cy="94986"/>
          </a:xfrm>
          <a:prstGeom prst="rect">
            <a:avLst/>
          </a:prstGeom>
          <a:blipFill>
            <a:blip r:embed="rId29"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8" name="object 168"/>
          <p:cNvSpPr/>
          <p:nvPr/>
        </p:nvSpPr>
        <p:spPr>
          <a:xfrm>
            <a:off x="2912465" y="4495444"/>
            <a:ext cx="126542" cy="41732"/>
          </a:xfrm>
          <a:prstGeom prst="rect">
            <a:avLst/>
          </a:prstGeom>
          <a:blipFill>
            <a:blip r:embed="rId30"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9" name="object 169"/>
          <p:cNvSpPr/>
          <p:nvPr/>
        </p:nvSpPr>
        <p:spPr>
          <a:xfrm>
            <a:off x="2914692" y="4497336"/>
            <a:ext cx="15240" cy="15240"/>
          </a:xfrm>
          <a:custGeom>
            <a:avLst/>
            <a:gdLst/>
            <a:ahLst/>
            <a:cxnLst/>
            <a:rect l="l" t="t" r="r" b="b"/>
            <a:pathLst>
              <a:path w="7620" h="7619">
                <a:moveTo>
                  <a:pt x="2539" y="0"/>
                </a:moveTo>
                <a:lnTo>
                  <a:pt x="800" y="1104"/>
                </a:lnTo>
                <a:lnTo>
                  <a:pt x="0" y="4597"/>
                </a:lnTo>
                <a:lnTo>
                  <a:pt x="1092" y="6349"/>
                </a:lnTo>
                <a:lnTo>
                  <a:pt x="4597" y="7150"/>
                </a:lnTo>
                <a:lnTo>
                  <a:pt x="6337" y="6057"/>
                </a:lnTo>
                <a:lnTo>
                  <a:pt x="7137" y="2539"/>
                </a:lnTo>
                <a:lnTo>
                  <a:pt x="6045" y="812"/>
                </a:lnTo>
                <a:lnTo>
                  <a:pt x="2539" y="0"/>
                </a:lnTo>
                <a:close/>
              </a:path>
            </a:pathLst>
          </a:custGeom>
          <a:solidFill>
            <a:srgbClr val="221F1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object 170"/>
          <p:cNvSpPr/>
          <p:nvPr/>
        </p:nvSpPr>
        <p:spPr>
          <a:xfrm>
            <a:off x="2992614" y="4473128"/>
            <a:ext cx="17780" cy="17780"/>
          </a:xfrm>
          <a:custGeom>
            <a:avLst/>
            <a:gdLst/>
            <a:ahLst/>
            <a:cxnLst/>
            <a:rect l="l" t="t" r="r" b="b"/>
            <a:pathLst>
              <a:path w="8890" h="8889">
                <a:moveTo>
                  <a:pt x="3175" y="0"/>
                </a:moveTo>
                <a:lnTo>
                  <a:pt x="1003" y="1371"/>
                </a:lnTo>
                <a:lnTo>
                  <a:pt x="0" y="5715"/>
                </a:lnTo>
                <a:lnTo>
                  <a:pt x="1371" y="7886"/>
                </a:lnTo>
                <a:lnTo>
                  <a:pt x="5727" y="8877"/>
                </a:lnTo>
                <a:lnTo>
                  <a:pt x="7886" y="7531"/>
                </a:lnTo>
                <a:lnTo>
                  <a:pt x="8890" y="3162"/>
                </a:lnTo>
                <a:lnTo>
                  <a:pt x="7531" y="1003"/>
                </a:lnTo>
                <a:lnTo>
                  <a:pt x="3175" y="0"/>
                </a:lnTo>
                <a:close/>
              </a:path>
            </a:pathLst>
          </a:custGeom>
          <a:solidFill>
            <a:srgbClr val="221F1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object 171"/>
          <p:cNvSpPr/>
          <p:nvPr/>
        </p:nvSpPr>
        <p:spPr>
          <a:xfrm>
            <a:off x="2467607" y="4524474"/>
            <a:ext cx="791210" cy="1132840"/>
          </a:xfrm>
          <a:custGeom>
            <a:avLst/>
            <a:gdLst/>
            <a:ahLst/>
            <a:cxnLst/>
            <a:rect l="l" t="t" r="r" b="b"/>
            <a:pathLst>
              <a:path w="395605" h="566419">
                <a:moveTo>
                  <a:pt x="114693" y="0"/>
                </a:moveTo>
                <a:lnTo>
                  <a:pt x="0" y="501675"/>
                </a:lnTo>
                <a:lnTo>
                  <a:pt x="280835" y="565899"/>
                </a:lnTo>
                <a:lnTo>
                  <a:pt x="395541" y="64211"/>
                </a:lnTo>
                <a:lnTo>
                  <a:pt x="114693"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2" name="object 172"/>
          <p:cNvSpPr/>
          <p:nvPr/>
        </p:nvSpPr>
        <p:spPr>
          <a:xfrm>
            <a:off x="2470907" y="4527561"/>
            <a:ext cx="786130" cy="1126490"/>
          </a:xfrm>
          <a:custGeom>
            <a:avLst/>
            <a:gdLst/>
            <a:ahLst/>
            <a:cxnLst/>
            <a:rect l="l" t="t" r="r" b="b"/>
            <a:pathLst>
              <a:path w="393065" h="563244">
                <a:moveTo>
                  <a:pt x="114122" y="0"/>
                </a:moveTo>
                <a:lnTo>
                  <a:pt x="0" y="499211"/>
                </a:lnTo>
                <a:lnTo>
                  <a:pt x="278358" y="562851"/>
                </a:lnTo>
                <a:lnTo>
                  <a:pt x="392493" y="63639"/>
                </a:lnTo>
                <a:lnTo>
                  <a:pt x="114122" y="0"/>
                </a:lnTo>
                <a:close/>
              </a:path>
            </a:pathLst>
          </a:custGeom>
          <a:solidFill>
            <a:srgbClr val="0082C4"/>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object 173"/>
          <p:cNvSpPr/>
          <p:nvPr/>
        </p:nvSpPr>
        <p:spPr>
          <a:xfrm>
            <a:off x="2798749" y="4606340"/>
            <a:ext cx="188442" cy="236092"/>
          </a:xfrm>
          <a:prstGeom prst="rect">
            <a:avLst/>
          </a:prstGeom>
          <a:blipFill>
            <a:blip r:embed="rId31"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4" name="object 174"/>
          <p:cNvSpPr/>
          <p:nvPr/>
        </p:nvSpPr>
        <p:spPr>
          <a:xfrm>
            <a:off x="2770123" y="5166335"/>
            <a:ext cx="351510" cy="331038"/>
          </a:xfrm>
          <a:prstGeom prst="rect">
            <a:avLst/>
          </a:prstGeom>
          <a:blipFill>
            <a:blip r:embed="rId32"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object 175"/>
          <p:cNvSpPr/>
          <p:nvPr/>
        </p:nvSpPr>
        <p:spPr>
          <a:xfrm>
            <a:off x="3244215" y="4652163"/>
            <a:ext cx="8966" cy="3046"/>
          </a:xfrm>
          <a:prstGeom prst="rect">
            <a:avLst/>
          </a:prstGeom>
          <a:blipFill>
            <a:blip r:embed="rId33"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object 176"/>
          <p:cNvSpPr/>
          <p:nvPr/>
        </p:nvSpPr>
        <p:spPr>
          <a:xfrm>
            <a:off x="2469464" y="4527221"/>
            <a:ext cx="783716" cy="1125422"/>
          </a:xfrm>
          <a:prstGeom prst="rect">
            <a:avLst/>
          </a:prstGeom>
          <a:blipFill>
            <a:blip r:embed="rId34"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7" name="object 177"/>
          <p:cNvSpPr/>
          <p:nvPr/>
        </p:nvSpPr>
        <p:spPr>
          <a:xfrm>
            <a:off x="2632658" y="4778450"/>
            <a:ext cx="44068" cy="33324"/>
          </a:xfrm>
          <a:prstGeom prst="rect">
            <a:avLst/>
          </a:prstGeom>
          <a:blipFill>
            <a:blip r:embed="rId3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8" name="object 178"/>
          <p:cNvSpPr/>
          <p:nvPr/>
        </p:nvSpPr>
        <p:spPr>
          <a:xfrm>
            <a:off x="2632677" y="4778442"/>
            <a:ext cx="44050" cy="33324"/>
          </a:xfrm>
          <a:prstGeom prst="rect">
            <a:avLst/>
          </a:prstGeom>
          <a:blipFill>
            <a:blip r:embed="rId3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9" name="object 179"/>
          <p:cNvSpPr/>
          <p:nvPr/>
        </p:nvSpPr>
        <p:spPr>
          <a:xfrm>
            <a:off x="2469616" y="4523262"/>
            <a:ext cx="787144" cy="1126504"/>
          </a:xfrm>
          <a:prstGeom prst="rect">
            <a:avLst/>
          </a:prstGeom>
          <a:blipFill>
            <a:blip r:embed="rId36"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0" name="object 180"/>
          <p:cNvSpPr/>
          <p:nvPr/>
        </p:nvSpPr>
        <p:spPr>
          <a:xfrm>
            <a:off x="2728091" y="5461907"/>
            <a:ext cx="80010" cy="80010"/>
          </a:xfrm>
          <a:custGeom>
            <a:avLst/>
            <a:gdLst/>
            <a:ahLst/>
            <a:cxnLst/>
            <a:rect l="l" t="t" r="r" b="b"/>
            <a:pathLst>
              <a:path w="40004" h="40005">
                <a:moveTo>
                  <a:pt x="18999" y="0"/>
                </a:moveTo>
                <a:lnTo>
                  <a:pt x="0" y="21335"/>
                </a:lnTo>
                <a:lnTo>
                  <a:pt x="1274" y="28282"/>
                </a:lnTo>
                <a:lnTo>
                  <a:pt x="20624" y="39789"/>
                </a:lnTo>
                <a:lnTo>
                  <a:pt x="28473" y="38379"/>
                </a:lnTo>
                <a:lnTo>
                  <a:pt x="30610" y="37033"/>
                </a:lnTo>
                <a:lnTo>
                  <a:pt x="22656" y="37033"/>
                </a:lnTo>
                <a:lnTo>
                  <a:pt x="22817" y="36906"/>
                </a:lnTo>
                <a:lnTo>
                  <a:pt x="17183" y="36906"/>
                </a:lnTo>
                <a:lnTo>
                  <a:pt x="17308" y="36360"/>
                </a:lnTo>
                <a:lnTo>
                  <a:pt x="14808" y="36360"/>
                </a:lnTo>
                <a:lnTo>
                  <a:pt x="13538" y="35636"/>
                </a:lnTo>
                <a:lnTo>
                  <a:pt x="12484" y="34340"/>
                </a:lnTo>
                <a:lnTo>
                  <a:pt x="12389" y="34112"/>
                </a:lnTo>
                <a:lnTo>
                  <a:pt x="9829" y="34112"/>
                </a:lnTo>
                <a:lnTo>
                  <a:pt x="6400" y="31661"/>
                </a:lnTo>
                <a:lnTo>
                  <a:pt x="3937" y="28054"/>
                </a:lnTo>
                <a:lnTo>
                  <a:pt x="2971" y="24015"/>
                </a:lnTo>
                <a:lnTo>
                  <a:pt x="13686" y="24015"/>
                </a:lnTo>
                <a:lnTo>
                  <a:pt x="10439" y="23279"/>
                </a:lnTo>
                <a:lnTo>
                  <a:pt x="10481" y="22745"/>
                </a:lnTo>
                <a:lnTo>
                  <a:pt x="8077" y="22745"/>
                </a:lnTo>
                <a:lnTo>
                  <a:pt x="2514" y="21462"/>
                </a:lnTo>
                <a:lnTo>
                  <a:pt x="2400" y="20091"/>
                </a:lnTo>
                <a:lnTo>
                  <a:pt x="2489" y="17805"/>
                </a:lnTo>
                <a:lnTo>
                  <a:pt x="3301" y="14300"/>
                </a:lnTo>
                <a:lnTo>
                  <a:pt x="3447" y="13893"/>
                </a:lnTo>
                <a:lnTo>
                  <a:pt x="4026" y="12484"/>
                </a:lnTo>
                <a:lnTo>
                  <a:pt x="4978" y="10909"/>
                </a:lnTo>
                <a:lnTo>
                  <a:pt x="15646" y="10909"/>
                </a:lnTo>
                <a:lnTo>
                  <a:pt x="13919" y="10515"/>
                </a:lnTo>
                <a:lnTo>
                  <a:pt x="14214" y="9956"/>
                </a:lnTo>
                <a:lnTo>
                  <a:pt x="11493" y="9956"/>
                </a:lnTo>
                <a:lnTo>
                  <a:pt x="6451" y="8801"/>
                </a:lnTo>
                <a:lnTo>
                  <a:pt x="9131" y="5626"/>
                </a:lnTo>
                <a:lnTo>
                  <a:pt x="12916" y="3454"/>
                </a:lnTo>
                <a:lnTo>
                  <a:pt x="16992" y="2768"/>
                </a:lnTo>
                <a:lnTo>
                  <a:pt x="29780" y="2768"/>
                </a:lnTo>
                <a:lnTo>
                  <a:pt x="29184" y="2336"/>
                </a:lnTo>
                <a:lnTo>
                  <a:pt x="26822" y="1244"/>
                </a:lnTo>
                <a:lnTo>
                  <a:pt x="21602" y="50"/>
                </a:lnTo>
                <a:lnTo>
                  <a:pt x="18999" y="0"/>
                </a:lnTo>
                <a:close/>
              </a:path>
              <a:path w="40004" h="40005">
                <a:moveTo>
                  <a:pt x="37049" y="29768"/>
                </a:moveTo>
                <a:lnTo>
                  <a:pt x="28168" y="29768"/>
                </a:lnTo>
                <a:lnTo>
                  <a:pt x="33197" y="30924"/>
                </a:lnTo>
                <a:lnTo>
                  <a:pt x="30581" y="34150"/>
                </a:lnTo>
                <a:lnTo>
                  <a:pt x="26797" y="36334"/>
                </a:lnTo>
                <a:lnTo>
                  <a:pt x="22656" y="37033"/>
                </a:lnTo>
                <a:lnTo>
                  <a:pt x="30610" y="37033"/>
                </a:lnTo>
                <a:lnTo>
                  <a:pt x="32728" y="35699"/>
                </a:lnTo>
                <a:lnTo>
                  <a:pt x="37049" y="29768"/>
                </a:lnTo>
                <a:close/>
              </a:path>
              <a:path w="40004" h="40005">
                <a:moveTo>
                  <a:pt x="29949" y="27736"/>
                </a:moveTo>
                <a:lnTo>
                  <a:pt x="19278" y="27736"/>
                </a:lnTo>
                <a:lnTo>
                  <a:pt x="25743" y="29209"/>
                </a:lnTo>
                <a:lnTo>
                  <a:pt x="24561" y="31495"/>
                </a:lnTo>
                <a:lnTo>
                  <a:pt x="23203" y="33324"/>
                </a:lnTo>
                <a:lnTo>
                  <a:pt x="20155" y="36106"/>
                </a:lnTo>
                <a:lnTo>
                  <a:pt x="18669" y="36842"/>
                </a:lnTo>
                <a:lnTo>
                  <a:pt x="17183" y="36906"/>
                </a:lnTo>
                <a:lnTo>
                  <a:pt x="22817" y="36906"/>
                </a:lnTo>
                <a:lnTo>
                  <a:pt x="24790" y="35344"/>
                </a:lnTo>
                <a:lnTo>
                  <a:pt x="26632" y="32892"/>
                </a:lnTo>
                <a:lnTo>
                  <a:pt x="28168" y="29768"/>
                </a:lnTo>
                <a:lnTo>
                  <a:pt x="37049" y="29768"/>
                </a:lnTo>
                <a:lnTo>
                  <a:pt x="37401" y="29286"/>
                </a:lnTo>
                <a:lnTo>
                  <a:pt x="37610" y="28828"/>
                </a:lnTo>
                <a:lnTo>
                  <a:pt x="34721" y="28828"/>
                </a:lnTo>
                <a:lnTo>
                  <a:pt x="29949" y="27736"/>
                </a:lnTo>
                <a:close/>
              </a:path>
              <a:path w="40004" h="40005">
                <a:moveTo>
                  <a:pt x="21145" y="25717"/>
                </a:moveTo>
                <a:lnTo>
                  <a:pt x="10439" y="25717"/>
                </a:lnTo>
                <a:lnTo>
                  <a:pt x="16903" y="27190"/>
                </a:lnTo>
                <a:lnTo>
                  <a:pt x="14808" y="36360"/>
                </a:lnTo>
                <a:lnTo>
                  <a:pt x="17308" y="36360"/>
                </a:lnTo>
                <a:lnTo>
                  <a:pt x="19278" y="27736"/>
                </a:lnTo>
                <a:lnTo>
                  <a:pt x="29949" y="27736"/>
                </a:lnTo>
                <a:lnTo>
                  <a:pt x="29172" y="27558"/>
                </a:lnTo>
                <a:lnTo>
                  <a:pt x="29384" y="27012"/>
                </a:lnTo>
                <a:lnTo>
                  <a:pt x="26809" y="27012"/>
                </a:lnTo>
                <a:lnTo>
                  <a:pt x="21145" y="25717"/>
                </a:lnTo>
                <a:close/>
              </a:path>
              <a:path w="40004" h="40005">
                <a:moveTo>
                  <a:pt x="13686" y="24015"/>
                </a:moveTo>
                <a:lnTo>
                  <a:pt x="2971" y="24015"/>
                </a:lnTo>
                <a:lnTo>
                  <a:pt x="8013" y="25158"/>
                </a:lnTo>
                <a:lnTo>
                  <a:pt x="8026" y="26898"/>
                </a:lnTo>
                <a:lnTo>
                  <a:pt x="8152" y="29209"/>
                </a:lnTo>
                <a:lnTo>
                  <a:pt x="8642" y="31661"/>
                </a:lnTo>
                <a:lnTo>
                  <a:pt x="9829" y="34112"/>
                </a:lnTo>
                <a:lnTo>
                  <a:pt x="12389" y="34112"/>
                </a:lnTo>
                <a:lnTo>
                  <a:pt x="10909" y="30530"/>
                </a:lnTo>
                <a:lnTo>
                  <a:pt x="10537" y="28536"/>
                </a:lnTo>
                <a:lnTo>
                  <a:pt x="10439" y="25717"/>
                </a:lnTo>
                <a:lnTo>
                  <a:pt x="21145" y="25717"/>
                </a:lnTo>
                <a:lnTo>
                  <a:pt x="19812" y="25412"/>
                </a:lnTo>
                <a:lnTo>
                  <a:pt x="19936" y="24866"/>
                </a:lnTo>
                <a:lnTo>
                  <a:pt x="17437" y="24866"/>
                </a:lnTo>
                <a:lnTo>
                  <a:pt x="13686" y="24015"/>
                </a:lnTo>
                <a:close/>
              </a:path>
              <a:path w="40004" h="40005">
                <a:moveTo>
                  <a:pt x="39351" y="16979"/>
                </a:moveTo>
                <a:lnTo>
                  <a:pt x="31585" y="16979"/>
                </a:lnTo>
                <a:lnTo>
                  <a:pt x="37096" y="18249"/>
                </a:lnTo>
                <a:lnTo>
                  <a:pt x="37173" y="21920"/>
                </a:lnTo>
                <a:lnTo>
                  <a:pt x="36334" y="25539"/>
                </a:lnTo>
                <a:lnTo>
                  <a:pt x="35661" y="27254"/>
                </a:lnTo>
                <a:lnTo>
                  <a:pt x="34721" y="28828"/>
                </a:lnTo>
                <a:lnTo>
                  <a:pt x="37610" y="28828"/>
                </a:lnTo>
                <a:lnTo>
                  <a:pt x="38493" y="26898"/>
                </a:lnTo>
                <a:lnTo>
                  <a:pt x="39632" y="21920"/>
                </a:lnTo>
                <a:lnTo>
                  <a:pt x="39555" y="18084"/>
                </a:lnTo>
                <a:lnTo>
                  <a:pt x="39351" y="16979"/>
                </a:lnTo>
                <a:close/>
              </a:path>
              <a:path w="40004" h="40005">
                <a:moveTo>
                  <a:pt x="32864" y="14846"/>
                </a:moveTo>
                <a:lnTo>
                  <a:pt x="22225" y="14846"/>
                </a:lnTo>
                <a:lnTo>
                  <a:pt x="29172" y="16433"/>
                </a:lnTo>
                <a:lnTo>
                  <a:pt x="29115" y="17805"/>
                </a:lnTo>
                <a:lnTo>
                  <a:pt x="26809" y="27012"/>
                </a:lnTo>
                <a:lnTo>
                  <a:pt x="29384" y="27012"/>
                </a:lnTo>
                <a:lnTo>
                  <a:pt x="31585" y="16979"/>
                </a:lnTo>
                <a:lnTo>
                  <a:pt x="39351" y="16979"/>
                </a:lnTo>
                <a:lnTo>
                  <a:pt x="39122" y="15722"/>
                </a:lnTo>
                <a:lnTo>
                  <a:pt x="36677" y="15722"/>
                </a:lnTo>
                <a:lnTo>
                  <a:pt x="32864" y="14846"/>
                </a:lnTo>
                <a:close/>
              </a:path>
              <a:path w="40004" h="40005">
                <a:moveTo>
                  <a:pt x="23538" y="12712"/>
                </a:moveTo>
                <a:lnTo>
                  <a:pt x="12903" y="12712"/>
                </a:lnTo>
                <a:lnTo>
                  <a:pt x="19850" y="14300"/>
                </a:lnTo>
                <a:lnTo>
                  <a:pt x="17437" y="24866"/>
                </a:lnTo>
                <a:lnTo>
                  <a:pt x="19936" y="24866"/>
                </a:lnTo>
                <a:lnTo>
                  <a:pt x="22225" y="14846"/>
                </a:lnTo>
                <a:lnTo>
                  <a:pt x="32864" y="14846"/>
                </a:lnTo>
                <a:lnTo>
                  <a:pt x="31648" y="14566"/>
                </a:lnTo>
                <a:lnTo>
                  <a:pt x="31642" y="14008"/>
                </a:lnTo>
                <a:lnTo>
                  <a:pt x="29222" y="14008"/>
                </a:lnTo>
                <a:lnTo>
                  <a:pt x="23538" y="12712"/>
                </a:lnTo>
                <a:close/>
              </a:path>
              <a:path w="40004" h="40005">
                <a:moveTo>
                  <a:pt x="15646" y="10909"/>
                </a:moveTo>
                <a:lnTo>
                  <a:pt x="4978" y="10909"/>
                </a:lnTo>
                <a:lnTo>
                  <a:pt x="10490" y="12166"/>
                </a:lnTo>
                <a:lnTo>
                  <a:pt x="9817" y="13893"/>
                </a:lnTo>
                <a:lnTo>
                  <a:pt x="8077" y="22745"/>
                </a:lnTo>
                <a:lnTo>
                  <a:pt x="10481" y="22745"/>
                </a:lnTo>
                <a:lnTo>
                  <a:pt x="10591" y="21335"/>
                </a:lnTo>
                <a:lnTo>
                  <a:pt x="10845" y="19557"/>
                </a:lnTo>
                <a:lnTo>
                  <a:pt x="11673" y="16014"/>
                </a:lnTo>
                <a:lnTo>
                  <a:pt x="12228" y="14300"/>
                </a:lnTo>
                <a:lnTo>
                  <a:pt x="12903" y="12712"/>
                </a:lnTo>
                <a:lnTo>
                  <a:pt x="23538" y="12712"/>
                </a:lnTo>
                <a:lnTo>
                  <a:pt x="22758" y="12534"/>
                </a:lnTo>
                <a:lnTo>
                  <a:pt x="22883" y="11988"/>
                </a:lnTo>
                <a:lnTo>
                  <a:pt x="20383" y="11988"/>
                </a:lnTo>
                <a:lnTo>
                  <a:pt x="15646" y="10909"/>
                </a:lnTo>
                <a:close/>
              </a:path>
              <a:path w="40004" h="40005">
                <a:moveTo>
                  <a:pt x="33827" y="5702"/>
                </a:moveTo>
                <a:lnTo>
                  <a:pt x="29819" y="5702"/>
                </a:lnTo>
                <a:lnTo>
                  <a:pt x="33197" y="8089"/>
                </a:lnTo>
                <a:lnTo>
                  <a:pt x="35649" y="11683"/>
                </a:lnTo>
                <a:lnTo>
                  <a:pt x="36677" y="15722"/>
                </a:lnTo>
                <a:lnTo>
                  <a:pt x="39122" y="15722"/>
                </a:lnTo>
                <a:lnTo>
                  <a:pt x="38316" y="11252"/>
                </a:lnTo>
                <a:lnTo>
                  <a:pt x="35649" y="7023"/>
                </a:lnTo>
                <a:lnTo>
                  <a:pt x="33827" y="5702"/>
                </a:lnTo>
                <a:close/>
              </a:path>
              <a:path w="40004" h="40005">
                <a:moveTo>
                  <a:pt x="30726" y="3454"/>
                </a:moveTo>
                <a:lnTo>
                  <a:pt x="24841" y="3454"/>
                </a:lnTo>
                <a:lnTo>
                  <a:pt x="26111" y="4152"/>
                </a:lnTo>
                <a:lnTo>
                  <a:pt x="27127" y="5435"/>
                </a:lnTo>
                <a:lnTo>
                  <a:pt x="28689" y="9232"/>
                </a:lnTo>
                <a:lnTo>
                  <a:pt x="29121" y="11455"/>
                </a:lnTo>
                <a:lnTo>
                  <a:pt x="29222" y="14008"/>
                </a:lnTo>
                <a:lnTo>
                  <a:pt x="31642" y="14008"/>
                </a:lnTo>
                <a:lnTo>
                  <a:pt x="31563" y="10909"/>
                </a:lnTo>
                <a:lnTo>
                  <a:pt x="31000" y="8191"/>
                </a:lnTo>
                <a:lnTo>
                  <a:pt x="29819" y="5702"/>
                </a:lnTo>
                <a:lnTo>
                  <a:pt x="33827" y="5702"/>
                </a:lnTo>
                <a:lnTo>
                  <a:pt x="30726" y="3454"/>
                </a:lnTo>
                <a:close/>
              </a:path>
              <a:path w="40004" h="40005">
                <a:moveTo>
                  <a:pt x="29973" y="2908"/>
                </a:moveTo>
                <a:lnTo>
                  <a:pt x="22453" y="2908"/>
                </a:lnTo>
                <a:lnTo>
                  <a:pt x="20383" y="11988"/>
                </a:lnTo>
                <a:lnTo>
                  <a:pt x="22883" y="11988"/>
                </a:lnTo>
                <a:lnTo>
                  <a:pt x="24841" y="3454"/>
                </a:lnTo>
                <a:lnTo>
                  <a:pt x="30726" y="3454"/>
                </a:lnTo>
                <a:lnTo>
                  <a:pt x="29973" y="2908"/>
                </a:lnTo>
                <a:close/>
              </a:path>
              <a:path w="40004" h="40005">
                <a:moveTo>
                  <a:pt x="29780" y="2768"/>
                </a:moveTo>
                <a:lnTo>
                  <a:pt x="16992" y="2768"/>
                </a:lnTo>
                <a:lnTo>
                  <a:pt x="14846" y="4495"/>
                </a:lnTo>
                <a:lnTo>
                  <a:pt x="13017" y="6883"/>
                </a:lnTo>
                <a:lnTo>
                  <a:pt x="11493" y="9956"/>
                </a:lnTo>
                <a:lnTo>
                  <a:pt x="14214" y="9956"/>
                </a:lnTo>
                <a:lnTo>
                  <a:pt x="15113" y="8254"/>
                </a:lnTo>
                <a:lnTo>
                  <a:pt x="16472" y="6438"/>
                </a:lnTo>
                <a:lnTo>
                  <a:pt x="19532" y="3695"/>
                </a:lnTo>
                <a:lnTo>
                  <a:pt x="20993" y="2971"/>
                </a:lnTo>
                <a:lnTo>
                  <a:pt x="22453" y="2908"/>
                </a:lnTo>
                <a:lnTo>
                  <a:pt x="29973" y="2908"/>
                </a:lnTo>
                <a:lnTo>
                  <a:pt x="29780" y="2768"/>
                </a:lnTo>
                <a:close/>
              </a:path>
            </a:pathLst>
          </a:custGeom>
          <a:solidFill>
            <a:srgbClr val="FFFFFF">
              <a:alpha val="61000"/>
            </a:srgbClr>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1" name="object 181"/>
          <p:cNvSpPr/>
          <p:nvPr/>
        </p:nvSpPr>
        <p:spPr>
          <a:xfrm>
            <a:off x="2706296" y="5440741"/>
            <a:ext cx="282420" cy="166130"/>
          </a:xfrm>
          <a:prstGeom prst="rect">
            <a:avLst/>
          </a:prstGeom>
          <a:blipFill>
            <a:blip r:embed="rId37"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2" name="object 182"/>
          <p:cNvSpPr/>
          <p:nvPr/>
        </p:nvSpPr>
        <p:spPr>
          <a:xfrm>
            <a:off x="2868565" y="5496702"/>
            <a:ext cx="97790" cy="86360"/>
          </a:xfrm>
          <a:custGeom>
            <a:avLst/>
            <a:gdLst/>
            <a:ahLst/>
            <a:cxnLst/>
            <a:rect l="l" t="t" r="r" b="b"/>
            <a:pathLst>
              <a:path w="48895" h="43180">
                <a:moveTo>
                  <a:pt x="8839" y="4241"/>
                </a:moveTo>
                <a:lnTo>
                  <a:pt x="5664" y="6235"/>
                </a:lnTo>
                <a:lnTo>
                  <a:pt x="0" y="31026"/>
                </a:lnTo>
                <a:lnTo>
                  <a:pt x="1981" y="34251"/>
                </a:lnTo>
                <a:lnTo>
                  <a:pt x="39509" y="42837"/>
                </a:lnTo>
                <a:lnTo>
                  <a:pt x="42684" y="40792"/>
                </a:lnTo>
                <a:lnTo>
                  <a:pt x="42943" y="39662"/>
                </a:lnTo>
                <a:lnTo>
                  <a:pt x="38607" y="39662"/>
                </a:lnTo>
                <a:lnTo>
                  <a:pt x="4165" y="31788"/>
                </a:lnTo>
                <a:lnTo>
                  <a:pt x="3162" y="30124"/>
                </a:lnTo>
                <a:lnTo>
                  <a:pt x="8127" y="8432"/>
                </a:lnTo>
                <a:lnTo>
                  <a:pt x="9740" y="7416"/>
                </a:lnTo>
                <a:lnTo>
                  <a:pt x="18744" y="7416"/>
                </a:lnTo>
                <a:lnTo>
                  <a:pt x="20403" y="5892"/>
                </a:lnTo>
                <a:lnTo>
                  <a:pt x="16141" y="5892"/>
                </a:lnTo>
                <a:lnTo>
                  <a:pt x="8839" y="4241"/>
                </a:lnTo>
                <a:close/>
              </a:path>
              <a:path w="48895" h="43180">
                <a:moveTo>
                  <a:pt x="35645" y="3111"/>
                </a:moveTo>
                <a:lnTo>
                  <a:pt x="23431" y="3111"/>
                </a:lnTo>
                <a:lnTo>
                  <a:pt x="33502" y="5422"/>
                </a:lnTo>
                <a:lnTo>
                  <a:pt x="36487" y="13207"/>
                </a:lnTo>
                <a:lnTo>
                  <a:pt x="36868" y="13563"/>
                </a:lnTo>
                <a:lnTo>
                  <a:pt x="42557" y="14922"/>
                </a:lnTo>
                <a:lnTo>
                  <a:pt x="44157" y="15278"/>
                </a:lnTo>
                <a:lnTo>
                  <a:pt x="45173" y="16890"/>
                </a:lnTo>
                <a:lnTo>
                  <a:pt x="40576" y="36995"/>
                </a:lnTo>
                <a:lnTo>
                  <a:pt x="40233" y="38607"/>
                </a:lnTo>
                <a:lnTo>
                  <a:pt x="38607" y="39662"/>
                </a:lnTo>
                <a:lnTo>
                  <a:pt x="42943" y="39662"/>
                </a:lnTo>
                <a:lnTo>
                  <a:pt x="48361" y="16001"/>
                </a:lnTo>
                <a:lnTo>
                  <a:pt x="46367" y="12826"/>
                </a:lnTo>
                <a:lnTo>
                  <a:pt x="38747" y="11061"/>
                </a:lnTo>
                <a:lnTo>
                  <a:pt x="35750" y="3213"/>
                </a:lnTo>
                <a:close/>
              </a:path>
              <a:path w="48895" h="43180">
                <a:moveTo>
                  <a:pt x="21437" y="10680"/>
                </a:moveTo>
                <a:lnTo>
                  <a:pt x="15951" y="14135"/>
                </a:lnTo>
                <a:lnTo>
                  <a:pt x="13449" y="25120"/>
                </a:lnTo>
                <a:lnTo>
                  <a:pt x="16903" y="30619"/>
                </a:lnTo>
                <a:lnTo>
                  <a:pt x="27876" y="33134"/>
                </a:lnTo>
                <a:lnTo>
                  <a:pt x="32930" y="29959"/>
                </a:lnTo>
                <a:lnTo>
                  <a:pt x="26974" y="29959"/>
                </a:lnTo>
                <a:lnTo>
                  <a:pt x="19088" y="28168"/>
                </a:lnTo>
                <a:lnTo>
                  <a:pt x="16611" y="24218"/>
                </a:lnTo>
                <a:lnTo>
                  <a:pt x="18414" y="16332"/>
                </a:lnTo>
                <a:lnTo>
                  <a:pt x="22364" y="13855"/>
                </a:lnTo>
                <a:lnTo>
                  <a:pt x="32850" y="13855"/>
                </a:lnTo>
                <a:lnTo>
                  <a:pt x="32435" y="13195"/>
                </a:lnTo>
                <a:lnTo>
                  <a:pt x="21437" y="10680"/>
                </a:lnTo>
                <a:close/>
              </a:path>
              <a:path w="48895" h="43180">
                <a:moveTo>
                  <a:pt x="32850" y="13855"/>
                </a:moveTo>
                <a:lnTo>
                  <a:pt x="22364" y="13855"/>
                </a:lnTo>
                <a:lnTo>
                  <a:pt x="30238" y="15659"/>
                </a:lnTo>
                <a:lnTo>
                  <a:pt x="32495" y="19240"/>
                </a:lnTo>
                <a:lnTo>
                  <a:pt x="32614" y="20104"/>
                </a:lnTo>
                <a:lnTo>
                  <a:pt x="30924" y="27482"/>
                </a:lnTo>
                <a:lnTo>
                  <a:pt x="26974" y="29959"/>
                </a:lnTo>
                <a:lnTo>
                  <a:pt x="32930" y="29959"/>
                </a:lnTo>
                <a:lnTo>
                  <a:pt x="33375" y="29679"/>
                </a:lnTo>
                <a:lnTo>
                  <a:pt x="35766" y="19240"/>
                </a:lnTo>
                <a:lnTo>
                  <a:pt x="35682" y="18364"/>
                </a:lnTo>
                <a:lnTo>
                  <a:pt x="32850" y="13855"/>
                </a:lnTo>
                <a:close/>
              </a:path>
              <a:path w="48895" h="43180">
                <a:moveTo>
                  <a:pt x="38722" y="16929"/>
                </a:moveTo>
                <a:lnTo>
                  <a:pt x="37655" y="17602"/>
                </a:lnTo>
                <a:lnTo>
                  <a:pt x="37344" y="18948"/>
                </a:lnTo>
                <a:lnTo>
                  <a:pt x="37240" y="19875"/>
                </a:lnTo>
                <a:lnTo>
                  <a:pt x="37833" y="20815"/>
                </a:lnTo>
                <a:lnTo>
                  <a:pt x="39979" y="21310"/>
                </a:lnTo>
                <a:lnTo>
                  <a:pt x="41046" y="20650"/>
                </a:lnTo>
                <a:lnTo>
                  <a:pt x="41171" y="20104"/>
                </a:lnTo>
                <a:lnTo>
                  <a:pt x="39649" y="20104"/>
                </a:lnTo>
                <a:lnTo>
                  <a:pt x="38658" y="19875"/>
                </a:lnTo>
                <a:lnTo>
                  <a:pt x="38467" y="19545"/>
                </a:lnTo>
                <a:lnTo>
                  <a:pt x="38595" y="18453"/>
                </a:lnTo>
                <a:lnTo>
                  <a:pt x="39077" y="18135"/>
                </a:lnTo>
                <a:lnTo>
                  <a:pt x="41321" y="18135"/>
                </a:lnTo>
                <a:lnTo>
                  <a:pt x="40881" y="17424"/>
                </a:lnTo>
                <a:lnTo>
                  <a:pt x="38722" y="16929"/>
                </a:lnTo>
                <a:close/>
              </a:path>
              <a:path w="48895" h="43180">
                <a:moveTo>
                  <a:pt x="41321" y="18135"/>
                </a:moveTo>
                <a:lnTo>
                  <a:pt x="39077" y="18135"/>
                </a:lnTo>
                <a:lnTo>
                  <a:pt x="40017" y="18364"/>
                </a:lnTo>
                <a:lnTo>
                  <a:pt x="40113" y="18516"/>
                </a:lnTo>
                <a:lnTo>
                  <a:pt x="40237" y="19240"/>
                </a:lnTo>
                <a:lnTo>
                  <a:pt x="40119" y="19786"/>
                </a:lnTo>
                <a:lnTo>
                  <a:pt x="39649" y="20104"/>
                </a:lnTo>
                <a:lnTo>
                  <a:pt x="41171" y="20104"/>
                </a:lnTo>
                <a:lnTo>
                  <a:pt x="41495" y="18694"/>
                </a:lnTo>
                <a:lnTo>
                  <a:pt x="41463" y="18364"/>
                </a:lnTo>
                <a:lnTo>
                  <a:pt x="41321" y="18135"/>
                </a:lnTo>
                <a:close/>
              </a:path>
              <a:path w="48895" h="43180">
                <a:moveTo>
                  <a:pt x="39179" y="18516"/>
                </a:moveTo>
                <a:lnTo>
                  <a:pt x="38887" y="18694"/>
                </a:lnTo>
                <a:lnTo>
                  <a:pt x="38806" y="19392"/>
                </a:lnTo>
                <a:lnTo>
                  <a:pt x="38895" y="19545"/>
                </a:lnTo>
                <a:lnTo>
                  <a:pt x="39522" y="19723"/>
                </a:lnTo>
                <a:lnTo>
                  <a:pt x="39827" y="19545"/>
                </a:lnTo>
                <a:lnTo>
                  <a:pt x="39890" y="19240"/>
                </a:lnTo>
                <a:lnTo>
                  <a:pt x="39776" y="18656"/>
                </a:lnTo>
                <a:lnTo>
                  <a:pt x="39179" y="18516"/>
                </a:lnTo>
                <a:close/>
              </a:path>
              <a:path w="48895" h="43180">
                <a:moveTo>
                  <a:pt x="18744" y="7416"/>
                </a:moveTo>
                <a:lnTo>
                  <a:pt x="9740" y="7416"/>
                </a:lnTo>
                <a:lnTo>
                  <a:pt x="16700" y="9004"/>
                </a:lnTo>
                <a:lnTo>
                  <a:pt x="17195" y="8839"/>
                </a:lnTo>
                <a:lnTo>
                  <a:pt x="18744" y="7416"/>
                </a:lnTo>
                <a:close/>
              </a:path>
              <a:path w="48895" h="43180">
                <a:moveTo>
                  <a:pt x="22859" y="0"/>
                </a:moveTo>
                <a:lnTo>
                  <a:pt x="22390" y="152"/>
                </a:lnTo>
                <a:lnTo>
                  <a:pt x="16141" y="5892"/>
                </a:lnTo>
                <a:lnTo>
                  <a:pt x="20403" y="5892"/>
                </a:lnTo>
                <a:lnTo>
                  <a:pt x="23431" y="3111"/>
                </a:lnTo>
                <a:lnTo>
                  <a:pt x="35645" y="3111"/>
                </a:lnTo>
                <a:lnTo>
                  <a:pt x="35369" y="2844"/>
                </a:lnTo>
                <a:lnTo>
                  <a:pt x="34899" y="2755"/>
                </a:lnTo>
                <a:lnTo>
                  <a:pt x="22859"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3" name="object 183"/>
          <p:cNvSpPr/>
          <p:nvPr/>
        </p:nvSpPr>
        <p:spPr>
          <a:xfrm>
            <a:off x="2857055" y="5475208"/>
            <a:ext cx="122942" cy="107736"/>
          </a:xfrm>
          <a:prstGeom prst="rect">
            <a:avLst/>
          </a:prstGeom>
          <a:blipFill>
            <a:blip r:embed="rId38"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4" name="object 184"/>
          <p:cNvSpPr/>
          <p:nvPr/>
        </p:nvSpPr>
        <p:spPr>
          <a:xfrm>
            <a:off x="2470906" y="5343738"/>
            <a:ext cx="599440" cy="309880"/>
          </a:xfrm>
          <a:custGeom>
            <a:avLst/>
            <a:gdLst/>
            <a:ahLst/>
            <a:cxnLst/>
            <a:rect l="l" t="t" r="r" b="b"/>
            <a:pathLst>
              <a:path w="299720" h="154939">
                <a:moveTo>
                  <a:pt x="20828" y="0"/>
                </a:moveTo>
                <a:lnTo>
                  <a:pt x="0" y="91122"/>
                </a:lnTo>
                <a:lnTo>
                  <a:pt x="278358" y="154762"/>
                </a:lnTo>
                <a:lnTo>
                  <a:pt x="299199" y="63652"/>
                </a:lnTo>
                <a:lnTo>
                  <a:pt x="20828" y="0"/>
                </a:lnTo>
                <a:close/>
              </a:path>
            </a:pathLst>
          </a:custGeom>
          <a:solidFill>
            <a:srgbClr val="F8F8F6">
              <a:alpha val="21998"/>
            </a:srgbClr>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5" name="object 185"/>
          <p:cNvSpPr/>
          <p:nvPr/>
        </p:nvSpPr>
        <p:spPr>
          <a:xfrm>
            <a:off x="2753321" y="5339039"/>
            <a:ext cx="21590" cy="24130"/>
          </a:xfrm>
          <a:custGeom>
            <a:avLst/>
            <a:gdLst/>
            <a:ahLst/>
            <a:cxnLst/>
            <a:rect l="l" t="t" r="r" b="b"/>
            <a:pathLst>
              <a:path w="10795" h="12064">
                <a:moveTo>
                  <a:pt x="3911" y="0"/>
                </a:moveTo>
                <a:lnTo>
                  <a:pt x="419" y="2184"/>
                </a:lnTo>
                <a:lnTo>
                  <a:pt x="0" y="7797"/>
                </a:lnTo>
                <a:lnTo>
                  <a:pt x="1320" y="9893"/>
                </a:lnTo>
                <a:lnTo>
                  <a:pt x="6565" y="11963"/>
                </a:lnTo>
                <a:lnTo>
                  <a:pt x="10045" y="9778"/>
                </a:lnTo>
                <a:lnTo>
                  <a:pt x="10452" y="4165"/>
                </a:lnTo>
                <a:lnTo>
                  <a:pt x="9144" y="2070"/>
                </a:lnTo>
                <a:lnTo>
                  <a:pt x="3911" y="0"/>
                </a:lnTo>
                <a:close/>
              </a:path>
            </a:pathLst>
          </a:custGeom>
          <a:solidFill>
            <a:srgbClr val="F8F8F6"/>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6" name="object 186"/>
          <p:cNvSpPr/>
          <p:nvPr/>
        </p:nvSpPr>
        <p:spPr>
          <a:xfrm>
            <a:off x="2819451" y="5354145"/>
            <a:ext cx="21590" cy="24130"/>
          </a:xfrm>
          <a:custGeom>
            <a:avLst/>
            <a:gdLst/>
            <a:ahLst/>
            <a:cxnLst/>
            <a:rect l="l" t="t" r="r" b="b"/>
            <a:pathLst>
              <a:path w="10795" h="12064">
                <a:moveTo>
                  <a:pt x="3911" y="0"/>
                </a:moveTo>
                <a:lnTo>
                  <a:pt x="419" y="2197"/>
                </a:lnTo>
                <a:lnTo>
                  <a:pt x="0" y="7810"/>
                </a:lnTo>
                <a:lnTo>
                  <a:pt x="1320" y="9906"/>
                </a:lnTo>
                <a:lnTo>
                  <a:pt x="6565" y="11976"/>
                </a:lnTo>
                <a:lnTo>
                  <a:pt x="10045" y="9779"/>
                </a:lnTo>
                <a:lnTo>
                  <a:pt x="10452" y="4165"/>
                </a:lnTo>
                <a:lnTo>
                  <a:pt x="9144" y="2070"/>
                </a:lnTo>
                <a:lnTo>
                  <a:pt x="3911" y="0"/>
                </a:lnTo>
                <a:close/>
              </a:path>
            </a:pathLst>
          </a:custGeom>
          <a:solidFill>
            <a:srgbClr val="F8F8F6">
              <a:alpha val="21998"/>
            </a:srgbClr>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7" name="object 187"/>
          <p:cNvSpPr/>
          <p:nvPr/>
        </p:nvSpPr>
        <p:spPr>
          <a:xfrm>
            <a:off x="2786385" y="5346603"/>
            <a:ext cx="21590" cy="24130"/>
          </a:xfrm>
          <a:custGeom>
            <a:avLst/>
            <a:gdLst/>
            <a:ahLst/>
            <a:cxnLst/>
            <a:rect l="l" t="t" r="r" b="b"/>
            <a:pathLst>
              <a:path w="10795" h="12064">
                <a:moveTo>
                  <a:pt x="3911" y="0"/>
                </a:moveTo>
                <a:lnTo>
                  <a:pt x="419" y="2184"/>
                </a:lnTo>
                <a:lnTo>
                  <a:pt x="0" y="7797"/>
                </a:lnTo>
                <a:lnTo>
                  <a:pt x="1320" y="9893"/>
                </a:lnTo>
                <a:lnTo>
                  <a:pt x="6565" y="11963"/>
                </a:lnTo>
                <a:lnTo>
                  <a:pt x="10045" y="9766"/>
                </a:lnTo>
                <a:lnTo>
                  <a:pt x="10452" y="4152"/>
                </a:lnTo>
                <a:lnTo>
                  <a:pt x="9144" y="2070"/>
                </a:lnTo>
                <a:lnTo>
                  <a:pt x="3911" y="0"/>
                </a:lnTo>
                <a:close/>
              </a:path>
            </a:pathLst>
          </a:custGeom>
          <a:solidFill>
            <a:srgbClr val="F8F8F6">
              <a:alpha val="61997"/>
            </a:srgbClr>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8" name="object 188"/>
          <p:cNvSpPr/>
          <p:nvPr/>
        </p:nvSpPr>
        <p:spPr>
          <a:xfrm>
            <a:off x="2706116" y="4868903"/>
            <a:ext cx="88900" cy="69850"/>
          </a:xfrm>
          <a:custGeom>
            <a:avLst/>
            <a:gdLst/>
            <a:ahLst/>
            <a:cxnLst/>
            <a:rect l="l" t="t" r="r" b="b"/>
            <a:pathLst>
              <a:path w="44450" h="34925">
                <a:moveTo>
                  <a:pt x="37205" y="30841"/>
                </a:moveTo>
                <a:lnTo>
                  <a:pt x="11658" y="30841"/>
                </a:lnTo>
                <a:lnTo>
                  <a:pt x="13881" y="32136"/>
                </a:lnTo>
                <a:lnTo>
                  <a:pt x="16408" y="33152"/>
                </a:lnTo>
                <a:lnTo>
                  <a:pt x="19151" y="33774"/>
                </a:lnTo>
                <a:lnTo>
                  <a:pt x="27668" y="34349"/>
                </a:lnTo>
                <a:lnTo>
                  <a:pt x="35196" y="32327"/>
                </a:lnTo>
                <a:lnTo>
                  <a:pt x="37205" y="30841"/>
                </a:lnTo>
                <a:close/>
              </a:path>
              <a:path w="44450" h="34925">
                <a:moveTo>
                  <a:pt x="18221" y="0"/>
                </a:moveTo>
                <a:lnTo>
                  <a:pt x="10690" y="2018"/>
                </a:lnTo>
                <a:lnTo>
                  <a:pt x="4954" y="6256"/>
                </a:lnTo>
                <a:lnTo>
                  <a:pt x="1816" y="12337"/>
                </a:lnTo>
                <a:lnTo>
                  <a:pt x="812" y="16693"/>
                </a:lnTo>
                <a:lnTo>
                  <a:pt x="2044" y="21125"/>
                </a:lnTo>
                <a:lnTo>
                  <a:pt x="4838" y="24884"/>
                </a:lnTo>
                <a:lnTo>
                  <a:pt x="4051" y="27742"/>
                </a:lnTo>
                <a:lnTo>
                  <a:pt x="2552" y="31488"/>
                </a:lnTo>
                <a:lnTo>
                  <a:pt x="0" y="32987"/>
                </a:lnTo>
                <a:lnTo>
                  <a:pt x="4038" y="33914"/>
                </a:lnTo>
                <a:lnTo>
                  <a:pt x="8763" y="32200"/>
                </a:lnTo>
                <a:lnTo>
                  <a:pt x="11658" y="30841"/>
                </a:lnTo>
                <a:lnTo>
                  <a:pt x="37205" y="30841"/>
                </a:lnTo>
                <a:lnTo>
                  <a:pt x="40931" y="28084"/>
                </a:lnTo>
                <a:lnTo>
                  <a:pt x="44069" y="22001"/>
                </a:lnTo>
                <a:lnTo>
                  <a:pt x="43885" y="15161"/>
                </a:lnTo>
                <a:lnTo>
                  <a:pt x="40565" y="8851"/>
                </a:lnTo>
                <a:lnTo>
                  <a:pt x="34666" y="3760"/>
                </a:lnTo>
                <a:lnTo>
                  <a:pt x="26746" y="577"/>
                </a:lnTo>
                <a:lnTo>
                  <a:pt x="18221" y="0"/>
                </a:lnTo>
                <a:close/>
              </a:path>
            </a:pathLst>
          </a:custGeom>
          <a:solidFill>
            <a:srgbClr val="EBEBEC"/>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9" name="object 189"/>
          <p:cNvSpPr/>
          <p:nvPr/>
        </p:nvSpPr>
        <p:spPr>
          <a:xfrm>
            <a:off x="2992104" y="4903759"/>
            <a:ext cx="124460" cy="62230"/>
          </a:xfrm>
          <a:custGeom>
            <a:avLst/>
            <a:gdLst/>
            <a:ahLst/>
            <a:cxnLst/>
            <a:rect l="l" t="t" r="r" b="b"/>
            <a:pathLst>
              <a:path w="62229" h="31114">
                <a:moveTo>
                  <a:pt x="7594" y="0"/>
                </a:moveTo>
                <a:lnTo>
                  <a:pt x="3378" y="2641"/>
                </a:lnTo>
                <a:lnTo>
                  <a:pt x="0" y="17373"/>
                </a:lnTo>
                <a:lnTo>
                  <a:pt x="58420" y="30733"/>
                </a:lnTo>
                <a:lnTo>
                  <a:pt x="61785" y="16001"/>
                </a:lnTo>
                <a:lnTo>
                  <a:pt x="59131" y="11785"/>
                </a:lnTo>
                <a:lnTo>
                  <a:pt x="7594" y="0"/>
                </a:lnTo>
                <a:close/>
              </a:path>
            </a:pathLst>
          </a:custGeom>
          <a:solidFill>
            <a:srgbClr val="FFC043"/>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0" name="object 190"/>
          <p:cNvSpPr/>
          <p:nvPr/>
        </p:nvSpPr>
        <p:spPr>
          <a:xfrm>
            <a:off x="2994361" y="4997923"/>
            <a:ext cx="104138" cy="24130"/>
          </a:xfrm>
          <a:custGeom>
            <a:avLst/>
            <a:gdLst/>
            <a:ahLst/>
            <a:cxnLst/>
            <a:rect l="l" t="t" r="r" b="b"/>
            <a:pathLst>
              <a:path w="52070" h="12064">
                <a:moveTo>
                  <a:pt x="0" y="0"/>
                </a:moveTo>
                <a:lnTo>
                  <a:pt x="51917" y="11874"/>
                </a:lnTo>
              </a:path>
            </a:pathLst>
          </a:custGeom>
          <a:ln w="3175">
            <a:solidFill>
              <a:srgbClr val="999999"/>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1" name="object 191"/>
          <p:cNvSpPr/>
          <p:nvPr/>
        </p:nvSpPr>
        <p:spPr>
          <a:xfrm>
            <a:off x="2994361" y="4984083"/>
            <a:ext cx="104138" cy="24130"/>
          </a:xfrm>
          <a:custGeom>
            <a:avLst/>
            <a:gdLst/>
            <a:ahLst/>
            <a:cxnLst/>
            <a:rect l="l" t="t" r="r" b="b"/>
            <a:pathLst>
              <a:path w="52070" h="12064">
                <a:moveTo>
                  <a:pt x="0" y="0"/>
                </a:moveTo>
                <a:lnTo>
                  <a:pt x="51917" y="11874"/>
                </a:lnTo>
              </a:path>
            </a:pathLst>
          </a:custGeom>
          <a:ln w="3175">
            <a:solidFill>
              <a:srgbClr val="999999"/>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2" name="object 192"/>
          <p:cNvSpPr/>
          <p:nvPr/>
        </p:nvSpPr>
        <p:spPr>
          <a:xfrm>
            <a:off x="2994361" y="4970241"/>
            <a:ext cx="104138" cy="24130"/>
          </a:xfrm>
          <a:custGeom>
            <a:avLst/>
            <a:gdLst/>
            <a:ahLst/>
            <a:cxnLst/>
            <a:rect l="l" t="t" r="r" b="b"/>
            <a:pathLst>
              <a:path w="52070" h="12064">
                <a:moveTo>
                  <a:pt x="0" y="0"/>
                </a:moveTo>
                <a:lnTo>
                  <a:pt x="51917" y="11874"/>
                </a:lnTo>
              </a:path>
            </a:pathLst>
          </a:custGeom>
          <a:ln w="3175">
            <a:solidFill>
              <a:srgbClr val="999999"/>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3" name="object 193"/>
          <p:cNvSpPr/>
          <p:nvPr/>
        </p:nvSpPr>
        <p:spPr>
          <a:xfrm>
            <a:off x="2994361" y="4956377"/>
            <a:ext cx="104138" cy="24130"/>
          </a:xfrm>
          <a:custGeom>
            <a:avLst/>
            <a:gdLst/>
            <a:ahLst/>
            <a:cxnLst/>
            <a:rect l="l" t="t" r="r" b="b"/>
            <a:pathLst>
              <a:path w="52070" h="12064">
                <a:moveTo>
                  <a:pt x="0" y="0"/>
                </a:moveTo>
                <a:lnTo>
                  <a:pt x="51917" y="11887"/>
                </a:lnTo>
              </a:path>
            </a:pathLst>
          </a:custGeom>
          <a:ln w="3175">
            <a:solidFill>
              <a:srgbClr val="999999"/>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4" name="object 194"/>
          <p:cNvSpPr/>
          <p:nvPr/>
        </p:nvSpPr>
        <p:spPr>
          <a:xfrm>
            <a:off x="2982363" y="4912093"/>
            <a:ext cx="122946" cy="107734"/>
          </a:xfrm>
          <a:prstGeom prst="rect">
            <a:avLst/>
          </a:prstGeom>
          <a:blipFill>
            <a:blip r:embed="rId38"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5" name="object 195"/>
          <p:cNvSpPr/>
          <p:nvPr/>
        </p:nvSpPr>
        <p:spPr>
          <a:xfrm>
            <a:off x="2672020" y="5000340"/>
            <a:ext cx="20320" cy="20320"/>
          </a:xfrm>
          <a:custGeom>
            <a:avLst/>
            <a:gdLst/>
            <a:ahLst/>
            <a:cxnLst/>
            <a:rect l="l" t="t" r="r" b="b"/>
            <a:pathLst>
              <a:path w="10159" h="10160">
                <a:moveTo>
                  <a:pt x="3606" y="0"/>
                </a:moveTo>
                <a:lnTo>
                  <a:pt x="1130" y="1549"/>
                </a:lnTo>
                <a:lnTo>
                  <a:pt x="0" y="6515"/>
                </a:lnTo>
                <a:lnTo>
                  <a:pt x="1549" y="9004"/>
                </a:lnTo>
                <a:lnTo>
                  <a:pt x="4038" y="9550"/>
                </a:lnTo>
                <a:lnTo>
                  <a:pt x="6515" y="10121"/>
                </a:lnTo>
                <a:lnTo>
                  <a:pt x="9004" y="8572"/>
                </a:lnTo>
                <a:lnTo>
                  <a:pt x="10134" y="3606"/>
                </a:lnTo>
                <a:lnTo>
                  <a:pt x="8572" y="1130"/>
                </a:lnTo>
                <a:lnTo>
                  <a:pt x="3606" y="0"/>
                </a:lnTo>
                <a:close/>
              </a:path>
            </a:pathLst>
          </a:custGeom>
          <a:solidFill>
            <a:srgbClr val="F37521"/>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6" name="object 196"/>
          <p:cNvSpPr/>
          <p:nvPr/>
        </p:nvSpPr>
        <p:spPr>
          <a:xfrm>
            <a:off x="2663648" y="5036954"/>
            <a:ext cx="20320" cy="20320"/>
          </a:xfrm>
          <a:custGeom>
            <a:avLst/>
            <a:gdLst/>
            <a:ahLst/>
            <a:cxnLst/>
            <a:rect l="l" t="t" r="r" b="b"/>
            <a:pathLst>
              <a:path w="10159" h="10160">
                <a:moveTo>
                  <a:pt x="3606" y="0"/>
                </a:moveTo>
                <a:lnTo>
                  <a:pt x="1130" y="1549"/>
                </a:lnTo>
                <a:lnTo>
                  <a:pt x="0" y="6515"/>
                </a:lnTo>
                <a:lnTo>
                  <a:pt x="1549" y="8991"/>
                </a:lnTo>
                <a:lnTo>
                  <a:pt x="6527" y="10121"/>
                </a:lnTo>
                <a:lnTo>
                  <a:pt x="9004" y="8559"/>
                </a:lnTo>
                <a:lnTo>
                  <a:pt x="10134" y="3606"/>
                </a:lnTo>
                <a:lnTo>
                  <a:pt x="8572" y="1117"/>
                </a:lnTo>
                <a:lnTo>
                  <a:pt x="6096" y="546"/>
                </a:lnTo>
                <a:lnTo>
                  <a:pt x="3606" y="0"/>
                </a:lnTo>
                <a:close/>
              </a:path>
            </a:pathLst>
          </a:custGeom>
          <a:solidFill>
            <a:srgbClr val="52C8D4"/>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7" name="object 197"/>
          <p:cNvSpPr/>
          <p:nvPr/>
        </p:nvSpPr>
        <p:spPr>
          <a:xfrm>
            <a:off x="2656382" y="5072548"/>
            <a:ext cx="20320" cy="20320"/>
          </a:xfrm>
          <a:custGeom>
            <a:avLst/>
            <a:gdLst/>
            <a:ahLst/>
            <a:cxnLst/>
            <a:rect l="l" t="t" r="r" b="b"/>
            <a:pathLst>
              <a:path w="10159" h="10160">
                <a:moveTo>
                  <a:pt x="3606" y="0"/>
                </a:moveTo>
                <a:lnTo>
                  <a:pt x="1130" y="1562"/>
                </a:lnTo>
                <a:lnTo>
                  <a:pt x="0" y="6515"/>
                </a:lnTo>
                <a:lnTo>
                  <a:pt x="1549" y="9004"/>
                </a:lnTo>
                <a:lnTo>
                  <a:pt x="6515" y="10121"/>
                </a:lnTo>
                <a:lnTo>
                  <a:pt x="9004" y="8572"/>
                </a:lnTo>
                <a:lnTo>
                  <a:pt x="10134" y="3619"/>
                </a:lnTo>
                <a:lnTo>
                  <a:pt x="8572" y="1130"/>
                </a:lnTo>
                <a:lnTo>
                  <a:pt x="3606" y="0"/>
                </a:lnTo>
                <a:close/>
              </a:path>
            </a:pathLst>
          </a:custGeom>
          <a:solidFill>
            <a:srgbClr val="3BC773"/>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8" name="object 198"/>
          <p:cNvSpPr/>
          <p:nvPr/>
        </p:nvSpPr>
        <p:spPr>
          <a:xfrm>
            <a:off x="2697148" y="5087743"/>
            <a:ext cx="71120" cy="16510"/>
          </a:xfrm>
          <a:custGeom>
            <a:avLst/>
            <a:gdLst/>
            <a:ahLst/>
            <a:cxnLst/>
            <a:rect l="l" t="t" r="r" b="b"/>
            <a:pathLst>
              <a:path w="35559" h="8255">
                <a:moveTo>
                  <a:pt x="0" y="0"/>
                </a:moveTo>
                <a:lnTo>
                  <a:pt x="35166" y="8039"/>
                </a:lnTo>
              </a:path>
            </a:pathLst>
          </a:custGeom>
          <a:ln w="3175">
            <a:solidFill>
              <a:srgbClr val="999999"/>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9" name="object 199"/>
          <p:cNvSpPr/>
          <p:nvPr/>
        </p:nvSpPr>
        <p:spPr>
          <a:xfrm>
            <a:off x="2697148" y="5050807"/>
            <a:ext cx="71120" cy="16510"/>
          </a:xfrm>
          <a:custGeom>
            <a:avLst/>
            <a:gdLst/>
            <a:ahLst/>
            <a:cxnLst/>
            <a:rect l="l" t="t" r="r" b="b"/>
            <a:pathLst>
              <a:path w="35559" h="8255">
                <a:moveTo>
                  <a:pt x="0" y="0"/>
                </a:moveTo>
                <a:lnTo>
                  <a:pt x="35166" y="8051"/>
                </a:lnTo>
              </a:path>
            </a:pathLst>
          </a:custGeom>
          <a:ln w="3175">
            <a:solidFill>
              <a:srgbClr val="999999"/>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0" name="object 200"/>
          <p:cNvSpPr/>
          <p:nvPr/>
        </p:nvSpPr>
        <p:spPr>
          <a:xfrm>
            <a:off x="2697148" y="5013897"/>
            <a:ext cx="71120" cy="16510"/>
          </a:xfrm>
          <a:custGeom>
            <a:avLst/>
            <a:gdLst/>
            <a:ahLst/>
            <a:cxnLst/>
            <a:rect l="l" t="t" r="r" b="b"/>
            <a:pathLst>
              <a:path w="35559" h="8255">
                <a:moveTo>
                  <a:pt x="0" y="0"/>
                </a:moveTo>
                <a:lnTo>
                  <a:pt x="35166" y="8039"/>
                </a:lnTo>
              </a:path>
            </a:pathLst>
          </a:custGeom>
          <a:ln w="3175">
            <a:solidFill>
              <a:srgbClr val="999999"/>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1" name="object 201"/>
          <p:cNvSpPr/>
          <p:nvPr/>
        </p:nvSpPr>
        <p:spPr>
          <a:xfrm>
            <a:off x="2805230" y="5047568"/>
            <a:ext cx="106680" cy="78740"/>
          </a:xfrm>
          <a:custGeom>
            <a:avLst/>
            <a:gdLst/>
            <a:ahLst/>
            <a:cxnLst/>
            <a:rect l="l" t="t" r="r" b="b"/>
            <a:pathLst>
              <a:path w="53340" h="39369">
                <a:moveTo>
                  <a:pt x="6832" y="876"/>
                </a:moveTo>
                <a:lnTo>
                  <a:pt x="6108" y="1320"/>
                </a:lnTo>
                <a:lnTo>
                  <a:pt x="0" y="28041"/>
                </a:lnTo>
                <a:lnTo>
                  <a:pt x="457" y="28778"/>
                </a:lnTo>
                <a:lnTo>
                  <a:pt x="46380" y="39281"/>
                </a:lnTo>
                <a:lnTo>
                  <a:pt x="47104" y="38823"/>
                </a:lnTo>
                <a:lnTo>
                  <a:pt x="47711" y="36169"/>
                </a:lnTo>
                <a:lnTo>
                  <a:pt x="44919" y="36169"/>
                </a:lnTo>
                <a:lnTo>
                  <a:pt x="25336" y="31686"/>
                </a:lnTo>
                <a:lnTo>
                  <a:pt x="25477" y="31089"/>
                </a:lnTo>
                <a:lnTo>
                  <a:pt x="22639" y="31076"/>
                </a:lnTo>
                <a:lnTo>
                  <a:pt x="3111" y="26606"/>
                </a:lnTo>
                <a:lnTo>
                  <a:pt x="8280" y="3987"/>
                </a:lnTo>
                <a:lnTo>
                  <a:pt x="12368" y="3987"/>
                </a:lnTo>
                <a:lnTo>
                  <a:pt x="12585" y="3035"/>
                </a:lnTo>
                <a:lnTo>
                  <a:pt x="15392" y="2768"/>
                </a:lnTo>
                <a:lnTo>
                  <a:pt x="27204" y="2768"/>
                </a:lnTo>
                <a:lnTo>
                  <a:pt x="24457" y="1612"/>
                </a:lnTo>
                <a:lnTo>
                  <a:pt x="10134" y="1612"/>
                </a:lnTo>
                <a:lnTo>
                  <a:pt x="6832" y="876"/>
                </a:lnTo>
                <a:close/>
              </a:path>
              <a:path w="53340" h="39369">
                <a:moveTo>
                  <a:pt x="52948" y="13258"/>
                </a:moveTo>
                <a:lnTo>
                  <a:pt x="48856" y="13258"/>
                </a:lnTo>
                <a:lnTo>
                  <a:pt x="50088" y="13550"/>
                </a:lnTo>
                <a:lnTo>
                  <a:pt x="44919" y="36169"/>
                </a:lnTo>
                <a:lnTo>
                  <a:pt x="47711" y="36169"/>
                </a:lnTo>
                <a:lnTo>
                  <a:pt x="52948" y="13258"/>
                </a:lnTo>
                <a:close/>
              </a:path>
              <a:path w="53340" h="39369">
                <a:moveTo>
                  <a:pt x="40178" y="29641"/>
                </a:moveTo>
                <a:lnTo>
                  <a:pt x="28549" y="29641"/>
                </a:lnTo>
                <a:lnTo>
                  <a:pt x="31280" y="29806"/>
                </a:lnTo>
                <a:lnTo>
                  <a:pt x="36821" y="31089"/>
                </a:lnTo>
                <a:lnTo>
                  <a:pt x="39611" y="32270"/>
                </a:lnTo>
                <a:lnTo>
                  <a:pt x="42621" y="34239"/>
                </a:lnTo>
                <a:lnTo>
                  <a:pt x="43091" y="34277"/>
                </a:lnTo>
                <a:lnTo>
                  <a:pt x="43903" y="33934"/>
                </a:lnTo>
                <a:lnTo>
                  <a:pt x="44208" y="33591"/>
                </a:lnTo>
                <a:lnTo>
                  <a:pt x="44864" y="30721"/>
                </a:lnTo>
                <a:lnTo>
                  <a:pt x="42087" y="30721"/>
                </a:lnTo>
                <a:lnTo>
                  <a:pt x="40178" y="29641"/>
                </a:lnTo>
                <a:close/>
              </a:path>
              <a:path w="53340" h="39369">
                <a:moveTo>
                  <a:pt x="21764" y="25412"/>
                </a:moveTo>
                <a:lnTo>
                  <a:pt x="9588" y="25412"/>
                </a:lnTo>
                <a:lnTo>
                  <a:pt x="12636" y="25552"/>
                </a:lnTo>
                <a:lnTo>
                  <a:pt x="18160" y="26822"/>
                </a:lnTo>
                <a:lnTo>
                  <a:pt x="20700" y="27851"/>
                </a:lnTo>
                <a:lnTo>
                  <a:pt x="23101" y="29298"/>
                </a:lnTo>
                <a:lnTo>
                  <a:pt x="22694" y="31089"/>
                </a:lnTo>
                <a:lnTo>
                  <a:pt x="25477" y="31089"/>
                </a:lnTo>
                <a:lnTo>
                  <a:pt x="25755" y="29908"/>
                </a:lnTo>
                <a:lnTo>
                  <a:pt x="28549" y="29641"/>
                </a:lnTo>
                <a:lnTo>
                  <a:pt x="40178" y="29641"/>
                </a:lnTo>
                <a:lnTo>
                  <a:pt x="39662" y="29349"/>
                </a:lnTo>
                <a:lnTo>
                  <a:pt x="37122" y="28359"/>
                </a:lnTo>
                <a:lnTo>
                  <a:pt x="31876" y="27165"/>
                </a:lnTo>
                <a:lnTo>
                  <a:pt x="31367" y="27127"/>
                </a:lnTo>
                <a:lnTo>
                  <a:pt x="26377" y="27127"/>
                </a:lnTo>
                <a:lnTo>
                  <a:pt x="26517" y="26517"/>
                </a:lnTo>
                <a:lnTo>
                  <a:pt x="23736" y="26517"/>
                </a:lnTo>
                <a:lnTo>
                  <a:pt x="21764" y="25412"/>
                </a:lnTo>
                <a:close/>
              </a:path>
              <a:path w="53340" h="39369">
                <a:moveTo>
                  <a:pt x="45556" y="6959"/>
                </a:moveTo>
                <a:lnTo>
                  <a:pt x="33731" y="6959"/>
                </a:lnTo>
                <a:lnTo>
                  <a:pt x="36517" y="7150"/>
                </a:lnTo>
                <a:lnTo>
                  <a:pt x="41694" y="8331"/>
                </a:lnTo>
                <a:lnTo>
                  <a:pt x="44234" y="9372"/>
                </a:lnTo>
                <a:lnTo>
                  <a:pt x="46634" y="10807"/>
                </a:lnTo>
                <a:lnTo>
                  <a:pt x="42087" y="30721"/>
                </a:lnTo>
                <a:lnTo>
                  <a:pt x="44864" y="30721"/>
                </a:lnTo>
                <a:lnTo>
                  <a:pt x="48856" y="13258"/>
                </a:lnTo>
                <a:lnTo>
                  <a:pt x="52948" y="13258"/>
                </a:lnTo>
                <a:lnTo>
                  <a:pt x="53192" y="12191"/>
                </a:lnTo>
                <a:lnTo>
                  <a:pt x="53110" y="11937"/>
                </a:lnTo>
                <a:lnTo>
                  <a:pt x="52755" y="11366"/>
                </a:lnTo>
                <a:lnTo>
                  <a:pt x="49466" y="10617"/>
                </a:lnTo>
                <a:lnTo>
                  <a:pt x="49618" y="9918"/>
                </a:lnTo>
                <a:lnTo>
                  <a:pt x="49400" y="9372"/>
                </a:lnTo>
                <a:lnTo>
                  <a:pt x="45969" y="7137"/>
                </a:lnTo>
                <a:lnTo>
                  <a:pt x="45556" y="6959"/>
                </a:lnTo>
                <a:close/>
              </a:path>
              <a:path w="53340" h="39369">
                <a:moveTo>
                  <a:pt x="29159" y="26962"/>
                </a:moveTo>
                <a:lnTo>
                  <a:pt x="26377" y="27127"/>
                </a:lnTo>
                <a:lnTo>
                  <a:pt x="31367" y="27127"/>
                </a:lnTo>
                <a:lnTo>
                  <a:pt x="29159" y="26962"/>
                </a:lnTo>
                <a:close/>
              </a:path>
              <a:path w="53340" h="39369">
                <a:moveTo>
                  <a:pt x="27204" y="2768"/>
                </a:moveTo>
                <a:lnTo>
                  <a:pt x="15392" y="2768"/>
                </a:lnTo>
                <a:lnTo>
                  <a:pt x="18122" y="2946"/>
                </a:lnTo>
                <a:lnTo>
                  <a:pt x="23342" y="4140"/>
                </a:lnTo>
                <a:lnTo>
                  <a:pt x="25882" y="5168"/>
                </a:lnTo>
                <a:lnTo>
                  <a:pt x="28282" y="6616"/>
                </a:lnTo>
                <a:lnTo>
                  <a:pt x="23736" y="26517"/>
                </a:lnTo>
                <a:lnTo>
                  <a:pt x="26517" y="26517"/>
                </a:lnTo>
                <a:lnTo>
                  <a:pt x="30937" y="7226"/>
                </a:lnTo>
                <a:lnTo>
                  <a:pt x="33731" y="6959"/>
                </a:lnTo>
                <a:lnTo>
                  <a:pt x="45556" y="6959"/>
                </a:lnTo>
                <a:lnTo>
                  <a:pt x="42900" y="5816"/>
                </a:lnTo>
                <a:lnTo>
                  <a:pt x="37448" y="4571"/>
                </a:lnTo>
                <a:lnTo>
                  <a:pt x="30149" y="4571"/>
                </a:lnTo>
                <a:lnTo>
                  <a:pt x="27355" y="2832"/>
                </a:lnTo>
                <a:lnTo>
                  <a:pt x="27204" y="2768"/>
                </a:lnTo>
                <a:close/>
              </a:path>
              <a:path w="53340" h="39369">
                <a:moveTo>
                  <a:pt x="12368" y="3987"/>
                </a:moveTo>
                <a:lnTo>
                  <a:pt x="8280" y="3987"/>
                </a:lnTo>
                <a:lnTo>
                  <a:pt x="9524" y="4267"/>
                </a:lnTo>
                <a:lnTo>
                  <a:pt x="5115" y="23545"/>
                </a:lnTo>
                <a:lnTo>
                  <a:pt x="4991" y="25044"/>
                </a:lnTo>
                <a:lnTo>
                  <a:pt x="5473" y="25577"/>
                </a:lnTo>
                <a:lnTo>
                  <a:pt x="5727" y="25730"/>
                </a:lnTo>
                <a:lnTo>
                  <a:pt x="6146" y="25831"/>
                </a:lnTo>
                <a:lnTo>
                  <a:pt x="6464" y="25819"/>
                </a:lnTo>
                <a:lnTo>
                  <a:pt x="9588" y="25412"/>
                </a:lnTo>
                <a:lnTo>
                  <a:pt x="21764" y="25412"/>
                </a:lnTo>
                <a:lnTo>
                  <a:pt x="21310" y="25158"/>
                </a:lnTo>
                <a:lnTo>
                  <a:pt x="18770" y="24168"/>
                </a:lnTo>
                <a:lnTo>
                  <a:pt x="13538" y="22974"/>
                </a:lnTo>
                <a:lnTo>
                  <a:pt x="13056" y="22936"/>
                </a:lnTo>
                <a:lnTo>
                  <a:pt x="8039" y="22936"/>
                </a:lnTo>
                <a:lnTo>
                  <a:pt x="12368" y="3987"/>
                </a:lnTo>
                <a:close/>
              </a:path>
              <a:path w="53340" h="39369">
                <a:moveTo>
                  <a:pt x="32473" y="19151"/>
                </a:moveTo>
                <a:lnTo>
                  <a:pt x="31737" y="19608"/>
                </a:lnTo>
                <a:lnTo>
                  <a:pt x="31407" y="21081"/>
                </a:lnTo>
                <a:lnTo>
                  <a:pt x="31864" y="21793"/>
                </a:lnTo>
                <a:lnTo>
                  <a:pt x="40246" y="23723"/>
                </a:lnTo>
                <a:lnTo>
                  <a:pt x="40970" y="23266"/>
                </a:lnTo>
                <a:lnTo>
                  <a:pt x="41300" y="21793"/>
                </a:lnTo>
                <a:lnTo>
                  <a:pt x="40843" y="21081"/>
                </a:lnTo>
                <a:lnTo>
                  <a:pt x="32473" y="19151"/>
                </a:lnTo>
                <a:close/>
              </a:path>
              <a:path w="53340" h="39369">
                <a:moveTo>
                  <a:pt x="10807" y="22758"/>
                </a:moveTo>
                <a:lnTo>
                  <a:pt x="8039" y="22936"/>
                </a:lnTo>
                <a:lnTo>
                  <a:pt x="13056" y="22936"/>
                </a:lnTo>
                <a:lnTo>
                  <a:pt x="10807" y="22758"/>
                </a:lnTo>
                <a:close/>
              </a:path>
              <a:path w="53340" h="39369">
                <a:moveTo>
                  <a:pt x="13347" y="14795"/>
                </a:moveTo>
                <a:lnTo>
                  <a:pt x="12611" y="15239"/>
                </a:lnTo>
                <a:lnTo>
                  <a:pt x="12280" y="16700"/>
                </a:lnTo>
                <a:lnTo>
                  <a:pt x="12738" y="17437"/>
                </a:lnTo>
                <a:lnTo>
                  <a:pt x="13474" y="17589"/>
                </a:lnTo>
                <a:lnTo>
                  <a:pt x="21120" y="19342"/>
                </a:lnTo>
                <a:lnTo>
                  <a:pt x="21843" y="18884"/>
                </a:lnTo>
                <a:lnTo>
                  <a:pt x="22174" y="17437"/>
                </a:lnTo>
                <a:lnTo>
                  <a:pt x="21716" y="16700"/>
                </a:lnTo>
                <a:lnTo>
                  <a:pt x="20993" y="16522"/>
                </a:lnTo>
                <a:lnTo>
                  <a:pt x="13347" y="14795"/>
                </a:lnTo>
                <a:close/>
              </a:path>
              <a:path w="53340" h="39369">
                <a:moveTo>
                  <a:pt x="34162" y="11747"/>
                </a:moveTo>
                <a:lnTo>
                  <a:pt x="33426" y="12191"/>
                </a:lnTo>
                <a:lnTo>
                  <a:pt x="33108" y="13665"/>
                </a:lnTo>
                <a:lnTo>
                  <a:pt x="33553" y="14389"/>
                </a:lnTo>
                <a:lnTo>
                  <a:pt x="41935" y="16306"/>
                </a:lnTo>
                <a:lnTo>
                  <a:pt x="42671" y="15862"/>
                </a:lnTo>
                <a:lnTo>
                  <a:pt x="42989" y="14389"/>
                </a:lnTo>
                <a:lnTo>
                  <a:pt x="42544" y="13665"/>
                </a:lnTo>
                <a:lnTo>
                  <a:pt x="34162" y="11747"/>
                </a:lnTo>
                <a:close/>
              </a:path>
              <a:path w="53340" h="39369">
                <a:moveTo>
                  <a:pt x="15036" y="7378"/>
                </a:moveTo>
                <a:lnTo>
                  <a:pt x="14312" y="7835"/>
                </a:lnTo>
                <a:lnTo>
                  <a:pt x="13972" y="9283"/>
                </a:lnTo>
                <a:lnTo>
                  <a:pt x="14427" y="10020"/>
                </a:lnTo>
                <a:lnTo>
                  <a:pt x="22809" y="11937"/>
                </a:lnTo>
                <a:lnTo>
                  <a:pt x="23533" y="11480"/>
                </a:lnTo>
                <a:lnTo>
                  <a:pt x="23735" y="10617"/>
                </a:lnTo>
                <a:lnTo>
                  <a:pt x="23812" y="9918"/>
                </a:lnTo>
                <a:lnTo>
                  <a:pt x="23418" y="9283"/>
                </a:lnTo>
                <a:lnTo>
                  <a:pt x="15773" y="7531"/>
                </a:lnTo>
                <a:lnTo>
                  <a:pt x="15036" y="7378"/>
                </a:lnTo>
                <a:close/>
              </a:path>
              <a:path w="53340" h="39369">
                <a:moveTo>
                  <a:pt x="33413" y="4216"/>
                </a:moveTo>
                <a:lnTo>
                  <a:pt x="30149" y="4571"/>
                </a:lnTo>
                <a:lnTo>
                  <a:pt x="37448" y="4571"/>
                </a:lnTo>
                <a:lnTo>
                  <a:pt x="36614" y="4381"/>
                </a:lnTo>
                <a:lnTo>
                  <a:pt x="33413" y="4216"/>
                </a:lnTo>
                <a:close/>
              </a:path>
              <a:path w="53340" h="39369">
                <a:moveTo>
                  <a:pt x="14744" y="0"/>
                </a:moveTo>
                <a:lnTo>
                  <a:pt x="10744" y="520"/>
                </a:lnTo>
                <a:lnTo>
                  <a:pt x="10286" y="927"/>
                </a:lnTo>
                <a:lnTo>
                  <a:pt x="10134" y="1612"/>
                </a:lnTo>
                <a:lnTo>
                  <a:pt x="24457" y="1612"/>
                </a:lnTo>
                <a:lnTo>
                  <a:pt x="18122" y="152"/>
                </a:lnTo>
                <a:lnTo>
                  <a:pt x="14744" y="0"/>
                </a:lnTo>
                <a:close/>
              </a:path>
            </a:pathLst>
          </a:custGeom>
          <a:solidFill>
            <a:srgbClr val="EBEBEC"/>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2" name="object 202"/>
          <p:cNvSpPr/>
          <p:nvPr/>
        </p:nvSpPr>
        <p:spPr>
          <a:xfrm>
            <a:off x="2797683" y="4870450"/>
            <a:ext cx="165582" cy="260400"/>
          </a:xfrm>
          <a:prstGeom prst="rect">
            <a:avLst/>
          </a:prstGeom>
          <a:blipFill>
            <a:blip r:embed="rId39"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3" name="object 203"/>
          <p:cNvSpPr/>
          <p:nvPr/>
        </p:nvSpPr>
        <p:spPr>
          <a:xfrm>
            <a:off x="2638444" y="5160998"/>
            <a:ext cx="78740" cy="78740"/>
          </a:xfrm>
          <a:custGeom>
            <a:avLst/>
            <a:gdLst/>
            <a:ahLst/>
            <a:cxnLst/>
            <a:rect l="l" t="t" r="r" b="b"/>
            <a:pathLst>
              <a:path w="39370" h="39369">
                <a:moveTo>
                  <a:pt x="16157" y="0"/>
                </a:moveTo>
                <a:lnTo>
                  <a:pt x="9034" y="2755"/>
                </a:lnTo>
                <a:lnTo>
                  <a:pt x="3456" y="7975"/>
                </a:lnTo>
                <a:lnTo>
                  <a:pt x="200" y="15171"/>
                </a:lnTo>
                <a:lnTo>
                  <a:pt x="0" y="23072"/>
                </a:lnTo>
                <a:lnTo>
                  <a:pt x="2752" y="30198"/>
                </a:lnTo>
                <a:lnTo>
                  <a:pt x="7972" y="35777"/>
                </a:lnTo>
                <a:lnTo>
                  <a:pt x="15173" y="39034"/>
                </a:lnTo>
                <a:lnTo>
                  <a:pt x="23079" y="39233"/>
                </a:lnTo>
                <a:lnTo>
                  <a:pt x="29174" y="36875"/>
                </a:lnTo>
                <a:lnTo>
                  <a:pt x="24571" y="36875"/>
                </a:lnTo>
                <a:lnTo>
                  <a:pt x="7654" y="33015"/>
                </a:lnTo>
                <a:lnTo>
                  <a:pt x="2359" y="24569"/>
                </a:lnTo>
                <a:lnTo>
                  <a:pt x="6219" y="7665"/>
                </a:lnTo>
                <a:lnTo>
                  <a:pt x="14665" y="2357"/>
                </a:lnTo>
                <a:lnTo>
                  <a:pt x="28828" y="2357"/>
                </a:lnTo>
                <a:lnTo>
                  <a:pt x="24050" y="198"/>
                </a:lnTo>
                <a:lnTo>
                  <a:pt x="16157" y="0"/>
                </a:lnTo>
                <a:close/>
              </a:path>
              <a:path w="39370" h="39369">
                <a:moveTo>
                  <a:pt x="28828" y="2357"/>
                </a:moveTo>
                <a:lnTo>
                  <a:pt x="14665" y="2357"/>
                </a:lnTo>
                <a:lnTo>
                  <a:pt x="31581" y="6218"/>
                </a:lnTo>
                <a:lnTo>
                  <a:pt x="36877" y="14663"/>
                </a:lnTo>
                <a:lnTo>
                  <a:pt x="33016" y="31567"/>
                </a:lnTo>
                <a:lnTo>
                  <a:pt x="24571" y="36875"/>
                </a:lnTo>
                <a:lnTo>
                  <a:pt x="29174" y="36875"/>
                </a:lnTo>
                <a:lnTo>
                  <a:pt x="30205" y="36477"/>
                </a:lnTo>
                <a:lnTo>
                  <a:pt x="35781" y="31257"/>
                </a:lnTo>
                <a:lnTo>
                  <a:pt x="39036" y="24061"/>
                </a:lnTo>
                <a:lnTo>
                  <a:pt x="39236" y="16160"/>
                </a:lnTo>
                <a:lnTo>
                  <a:pt x="36482" y="9034"/>
                </a:lnTo>
                <a:lnTo>
                  <a:pt x="31258" y="3455"/>
                </a:lnTo>
                <a:lnTo>
                  <a:pt x="28828" y="2357"/>
                </a:lnTo>
                <a:close/>
              </a:path>
            </a:pathLst>
          </a:custGeom>
          <a:solidFill>
            <a:srgbClr val="EBEBEC"/>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4" name="object 204"/>
          <p:cNvSpPr/>
          <p:nvPr/>
        </p:nvSpPr>
        <p:spPr>
          <a:xfrm>
            <a:off x="2669666" y="5174695"/>
            <a:ext cx="33020" cy="36830"/>
          </a:xfrm>
          <a:custGeom>
            <a:avLst/>
            <a:gdLst/>
            <a:ahLst/>
            <a:cxnLst/>
            <a:rect l="l" t="t" r="r" b="b"/>
            <a:pathLst>
              <a:path w="16509" h="18414">
                <a:moveTo>
                  <a:pt x="15998" y="16294"/>
                </a:moveTo>
                <a:lnTo>
                  <a:pt x="6184" y="16294"/>
                </a:lnTo>
                <a:lnTo>
                  <a:pt x="14731" y="18249"/>
                </a:lnTo>
                <a:lnTo>
                  <a:pt x="15684" y="17640"/>
                </a:lnTo>
                <a:lnTo>
                  <a:pt x="15998" y="16294"/>
                </a:lnTo>
                <a:close/>
              </a:path>
              <a:path w="16509" h="18414">
                <a:moveTo>
                  <a:pt x="5918" y="0"/>
                </a:moveTo>
                <a:lnTo>
                  <a:pt x="4965" y="584"/>
                </a:lnTo>
                <a:lnTo>
                  <a:pt x="2666" y="10668"/>
                </a:lnTo>
                <a:lnTo>
                  <a:pt x="1574" y="11036"/>
                </a:lnTo>
                <a:lnTo>
                  <a:pt x="685" y="11950"/>
                </a:lnTo>
                <a:lnTo>
                  <a:pt x="0" y="14973"/>
                </a:lnTo>
                <a:lnTo>
                  <a:pt x="1142" y="16814"/>
                </a:lnTo>
                <a:lnTo>
                  <a:pt x="4190" y="17500"/>
                </a:lnTo>
                <a:lnTo>
                  <a:pt x="5384" y="17106"/>
                </a:lnTo>
                <a:lnTo>
                  <a:pt x="6184" y="16294"/>
                </a:lnTo>
                <a:lnTo>
                  <a:pt x="15998" y="16294"/>
                </a:lnTo>
                <a:lnTo>
                  <a:pt x="16128" y="15735"/>
                </a:lnTo>
                <a:lnTo>
                  <a:pt x="15532" y="14770"/>
                </a:lnTo>
                <a:lnTo>
                  <a:pt x="6984" y="12814"/>
                </a:lnTo>
                <a:lnTo>
                  <a:pt x="6819" y="12306"/>
                </a:lnTo>
                <a:lnTo>
                  <a:pt x="6527" y="11836"/>
                </a:lnTo>
                <a:lnTo>
                  <a:pt x="6134" y="11468"/>
                </a:lnTo>
                <a:lnTo>
                  <a:pt x="8445" y="1384"/>
                </a:lnTo>
                <a:lnTo>
                  <a:pt x="7835" y="431"/>
                </a:lnTo>
                <a:lnTo>
                  <a:pt x="5918" y="0"/>
                </a:lnTo>
                <a:close/>
              </a:path>
            </a:pathLst>
          </a:custGeom>
          <a:solidFill>
            <a:srgbClr val="EBEBEC"/>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5" name="object 205"/>
          <p:cNvSpPr/>
          <p:nvPr/>
        </p:nvSpPr>
        <p:spPr>
          <a:xfrm>
            <a:off x="2616210" y="5138751"/>
            <a:ext cx="277992" cy="165150"/>
          </a:xfrm>
          <a:prstGeom prst="rect">
            <a:avLst/>
          </a:prstGeom>
          <a:blipFill>
            <a:blip r:embed="rId40"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6" name="object 206"/>
          <p:cNvSpPr/>
          <p:nvPr/>
        </p:nvSpPr>
        <p:spPr>
          <a:xfrm>
            <a:off x="2789657" y="5191003"/>
            <a:ext cx="67310" cy="85090"/>
          </a:xfrm>
          <a:custGeom>
            <a:avLst/>
            <a:gdLst/>
            <a:ahLst/>
            <a:cxnLst/>
            <a:rect l="l" t="t" r="r" b="b"/>
            <a:pathLst>
              <a:path w="33654" h="42544">
                <a:moveTo>
                  <a:pt x="8420" y="0"/>
                </a:moveTo>
                <a:lnTo>
                  <a:pt x="6984" y="889"/>
                </a:lnTo>
                <a:lnTo>
                  <a:pt x="5054" y="2120"/>
                </a:lnTo>
                <a:lnTo>
                  <a:pt x="4394" y="2730"/>
                </a:lnTo>
                <a:lnTo>
                  <a:pt x="3771" y="3403"/>
                </a:lnTo>
                <a:lnTo>
                  <a:pt x="2768" y="4902"/>
                </a:lnTo>
                <a:lnTo>
                  <a:pt x="2400" y="5613"/>
                </a:lnTo>
                <a:lnTo>
                  <a:pt x="0" y="12344"/>
                </a:lnTo>
                <a:lnTo>
                  <a:pt x="1523" y="18592"/>
                </a:lnTo>
                <a:lnTo>
                  <a:pt x="15506" y="40868"/>
                </a:lnTo>
                <a:lnTo>
                  <a:pt x="24168" y="42024"/>
                </a:lnTo>
                <a:lnTo>
                  <a:pt x="24549" y="42049"/>
                </a:lnTo>
                <a:lnTo>
                  <a:pt x="25374" y="42151"/>
                </a:lnTo>
                <a:lnTo>
                  <a:pt x="26174" y="42125"/>
                </a:lnTo>
                <a:lnTo>
                  <a:pt x="27927" y="41871"/>
                </a:lnTo>
                <a:lnTo>
                  <a:pt x="28816" y="41605"/>
                </a:lnTo>
                <a:lnTo>
                  <a:pt x="29603" y="41236"/>
                </a:lnTo>
                <a:lnTo>
                  <a:pt x="33019" y="39179"/>
                </a:lnTo>
                <a:lnTo>
                  <a:pt x="33464" y="37325"/>
                </a:lnTo>
                <a:lnTo>
                  <a:pt x="29105" y="30391"/>
                </a:lnTo>
                <a:lnTo>
                  <a:pt x="20675" y="30391"/>
                </a:lnTo>
                <a:lnTo>
                  <a:pt x="16497" y="26644"/>
                </a:lnTo>
                <a:lnTo>
                  <a:pt x="12522" y="20320"/>
                </a:lnTo>
                <a:lnTo>
                  <a:pt x="10972" y="14935"/>
                </a:lnTo>
                <a:lnTo>
                  <a:pt x="15862" y="11861"/>
                </a:lnTo>
                <a:lnTo>
                  <a:pt x="16319" y="10020"/>
                </a:lnTo>
                <a:lnTo>
                  <a:pt x="10274" y="381"/>
                </a:lnTo>
                <a:lnTo>
                  <a:pt x="8420" y="0"/>
                </a:lnTo>
                <a:close/>
              </a:path>
              <a:path w="33654" h="42544">
                <a:moveTo>
                  <a:pt x="29703" y="41236"/>
                </a:moveTo>
                <a:close/>
              </a:path>
              <a:path w="33654" h="42544">
                <a:moveTo>
                  <a:pt x="25565" y="27305"/>
                </a:moveTo>
                <a:lnTo>
                  <a:pt x="20675" y="30391"/>
                </a:lnTo>
                <a:lnTo>
                  <a:pt x="29105" y="30391"/>
                </a:lnTo>
                <a:lnTo>
                  <a:pt x="27419" y="27711"/>
                </a:lnTo>
                <a:lnTo>
                  <a:pt x="25565" y="27305"/>
                </a:lnTo>
                <a:close/>
              </a:path>
            </a:pathLst>
          </a:custGeom>
          <a:solidFill>
            <a:srgbClr val="EBEBEC"/>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7" name="object 207"/>
          <p:cNvSpPr/>
          <p:nvPr/>
        </p:nvSpPr>
        <p:spPr>
          <a:xfrm>
            <a:off x="2762526" y="5172203"/>
            <a:ext cx="284076" cy="166522"/>
          </a:xfrm>
          <a:prstGeom prst="rect">
            <a:avLst/>
          </a:prstGeom>
          <a:blipFill>
            <a:blip r:embed="rId41"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8" name="object 208"/>
          <p:cNvSpPr/>
          <p:nvPr/>
        </p:nvSpPr>
        <p:spPr>
          <a:xfrm>
            <a:off x="2939664" y="5231788"/>
            <a:ext cx="73660" cy="73660"/>
          </a:xfrm>
          <a:custGeom>
            <a:avLst/>
            <a:gdLst/>
            <a:ahLst/>
            <a:cxnLst/>
            <a:rect l="l" t="t" r="r" b="b"/>
            <a:pathLst>
              <a:path w="36829" h="36830">
                <a:moveTo>
                  <a:pt x="20230" y="0"/>
                </a:moveTo>
                <a:lnTo>
                  <a:pt x="12937" y="727"/>
                </a:lnTo>
                <a:lnTo>
                  <a:pt x="6483" y="4245"/>
                </a:lnTo>
                <a:lnTo>
                  <a:pt x="2053" y="9737"/>
                </a:lnTo>
                <a:lnTo>
                  <a:pt x="0" y="16514"/>
                </a:lnTo>
                <a:lnTo>
                  <a:pt x="732" y="23815"/>
                </a:lnTo>
                <a:lnTo>
                  <a:pt x="4225" y="30248"/>
                </a:lnTo>
                <a:lnTo>
                  <a:pt x="9732" y="34688"/>
                </a:lnTo>
                <a:lnTo>
                  <a:pt x="16507" y="36740"/>
                </a:lnTo>
                <a:lnTo>
                  <a:pt x="23808" y="36007"/>
                </a:lnTo>
                <a:lnTo>
                  <a:pt x="25865" y="34890"/>
                </a:lnTo>
                <a:lnTo>
                  <a:pt x="14918" y="34890"/>
                </a:lnTo>
                <a:lnTo>
                  <a:pt x="6650" y="30508"/>
                </a:lnTo>
                <a:lnTo>
                  <a:pt x="1850" y="14913"/>
                </a:lnTo>
                <a:lnTo>
                  <a:pt x="6231" y="6658"/>
                </a:lnTo>
                <a:lnTo>
                  <a:pt x="14073" y="4227"/>
                </a:lnTo>
                <a:lnTo>
                  <a:pt x="21814" y="1857"/>
                </a:lnTo>
                <a:lnTo>
                  <a:pt x="26359" y="1857"/>
                </a:lnTo>
                <a:lnTo>
                  <a:pt x="20230" y="0"/>
                </a:lnTo>
                <a:close/>
              </a:path>
              <a:path w="36829" h="36830">
                <a:moveTo>
                  <a:pt x="26359" y="1857"/>
                </a:moveTo>
                <a:lnTo>
                  <a:pt x="21814" y="1857"/>
                </a:lnTo>
                <a:lnTo>
                  <a:pt x="30082" y="6226"/>
                </a:lnTo>
                <a:lnTo>
                  <a:pt x="34882" y="21809"/>
                </a:lnTo>
                <a:lnTo>
                  <a:pt x="30514" y="30089"/>
                </a:lnTo>
                <a:lnTo>
                  <a:pt x="14918" y="34890"/>
                </a:lnTo>
                <a:lnTo>
                  <a:pt x="25865" y="34890"/>
                </a:lnTo>
                <a:lnTo>
                  <a:pt x="30246" y="32509"/>
                </a:lnTo>
                <a:lnTo>
                  <a:pt x="34687" y="27003"/>
                </a:lnTo>
                <a:lnTo>
                  <a:pt x="36620" y="20628"/>
                </a:lnTo>
                <a:lnTo>
                  <a:pt x="36699" y="19815"/>
                </a:lnTo>
                <a:lnTo>
                  <a:pt x="36013" y="12931"/>
                </a:lnTo>
                <a:lnTo>
                  <a:pt x="32512" y="6494"/>
                </a:lnTo>
                <a:lnTo>
                  <a:pt x="27004" y="2052"/>
                </a:lnTo>
                <a:lnTo>
                  <a:pt x="26359" y="1857"/>
                </a:lnTo>
                <a:close/>
              </a:path>
              <a:path w="36829" h="36830">
                <a:moveTo>
                  <a:pt x="16099" y="10772"/>
                </a:moveTo>
                <a:lnTo>
                  <a:pt x="15312" y="11014"/>
                </a:lnTo>
                <a:lnTo>
                  <a:pt x="12429" y="23917"/>
                </a:lnTo>
                <a:lnTo>
                  <a:pt x="13038" y="24488"/>
                </a:lnTo>
                <a:lnTo>
                  <a:pt x="25573" y="20628"/>
                </a:lnTo>
                <a:lnTo>
                  <a:pt x="25764" y="19815"/>
                </a:lnTo>
                <a:lnTo>
                  <a:pt x="16099" y="10772"/>
                </a:lnTo>
                <a:close/>
              </a:path>
            </a:pathLst>
          </a:custGeom>
          <a:solidFill>
            <a:srgbClr val="EBEBEC"/>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9" name="object 209"/>
          <p:cNvSpPr/>
          <p:nvPr/>
        </p:nvSpPr>
        <p:spPr>
          <a:xfrm>
            <a:off x="2916094" y="5050942"/>
            <a:ext cx="166296" cy="264108"/>
          </a:xfrm>
          <a:prstGeom prst="rect">
            <a:avLst/>
          </a:prstGeom>
          <a:blipFill>
            <a:blip r:embed="rId42"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0" name="object 210"/>
          <p:cNvSpPr/>
          <p:nvPr/>
        </p:nvSpPr>
        <p:spPr>
          <a:xfrm>
            <a:off x="2965876" y="5075014"/>
            <a:ext cx="91440" cy="91440"/>
          </a:xfrm>
          <a:custGeom>
            <a:avLst/>
            <a:gdLst/>
            <a:ahLst/>
            <a:cxnLst/>
            <a:rect l="l" t="t" r="r" b="b"/>
            <a:pathLst>
              <a:path w="45720" h="45719">
                <a:moveTo>
                  <a:pt x="9956" y="0"/>
                </a:moveTo>
                <a:lnTo>
                  <a:pt x="7861" y="1308"/>
                </a:lnTo>
                <a:lnTo>
                  <a:pt x="0" y="35737"/>
                </a:lnTo>
                <a:lnTo>
                  <a:pt x="1308" y="37820"/>
                </a:lnTo>
                <a:lnTo>
                  <a:pt x="35737" y="45694"/>
                </a:lnTo>
                <a:lnTo>
                  <a:pt x="37820" y="44373"/>
                </a:lnTo>
                <a:lnTo>
                  <a:pt x="38515" y="41338"/>
                </a:lnTo>
                <a:lnTo>
                  <a:pt x="34137" y="41338"/>
                </a:lnTo>
                <a:lnTo>
                  <a:pt x="5206" y="34721"/>
                </a:lnTo>
                <a:lnTo>
                  <a:pt x="4635" y="34607"/>
                </a:lnTo>
                <a:lnTo>
                  <a:pt x="4356" y="34137"/>
                </a:lnTo>
                <a:lnTo>
                  <a:pt x="8153" y="17487"/>
                </a:lnTo>
                <a:lnTo>
                  <a:pt x="16119" y="17487"/>
                </a:lnTo>
                <a:lnTo>
                  <a:pt x="16243" y="16954"/>
                </a:lnTo>
                <a:lnTo>
                  <a:pt x="20408" y="14325"/>
                </a:lnTo>
                <a:lnTo>
                  <a:pt x="34737" y="14325"/>
                </a:lnTo>
                <a:lnTo>
                  <a:pt x="35674" y="10261"/>
                </a:lnTo>
                <a:lnTo>
                  <a:pt x="36131" y="9969"/>
                </a:lnTo>
                <a:lnTo>
                  <a:pt x="45694" y="9956"/>
                </a:lnTo>
                <a:lnTo>
                  <a:pt x="44373" y="7861"/>
                </a:lnTo>
                <a:lnTo>
                  <a:pt x="9956" y="0"/>
                </a:lnTo>
                <a:close/>
              </a:path>
              <a:path w="45720" h="45719">
                <a:moveTo>
                  <a:pt x="42594" y="23507"/>
                </a:moveTo>
                <a:lnTo>
                  <a:pt x="34429" y="23507"/>
                </a:lnTo>
                <a:lnTo>
                  <a:pt x="38404" y="24409"/>
                </a:lnTo>
                <a:lnTo>
                  <a:pt x="34594" y="41046"/>
                </a:lnTo>
                <a:lnTo>
                  <a:pt x="34137" y="41338"/>
                </a:lnTo>
                <a:lnTo>
                  <a:pt x="38515" y="41338"/>
                </a:lnTo>
                <a:lnTo>
                  <a:pt x="42594" y="23507"/>
                </a:lnTo>
                <a:close/>
              </a:path>
              <a:path w="45720" h="45719">
                <a:moveTo>
                  <a:pt x="16119" y="17487"/>
                </a:moveTo>
                <a:lnTo>
                  <a:pt x="8153" y="17487"/>
                </a:lnTo>
                <a:lnTo>
                  <a:pt x="12115" y="18402"/>
                </a:lnTo>
                <a:lnTo>
                  <a:pt x="11798" y="18922"/>
                </a:lnTo>
                <a:lnTo>
                  <a:pt x="10071" y="26492"/>
                </a:lnTo>
                <a:lnTo>
                  <a:pt x="14008" y="32765"/>
                </a:lnTo>
                <a:lnTo>
                  <a:pt x="26492" y="35623"/>
                </a:lnTo>
                <a:lnTo>
                  <a:pt x="32765" y="31686"/>
                </a:lnTo>
                <a:lnTo>
                  <a:pt x="32841" y="31356"/>
                </a:lnTo>
                <a:lnTo>
                  <a:pt x="25272" y="31356"/>
                </a:lnTo>
                <a:lnTo>
                  <a:pt x="16954" y="29451"/>
                </a:lnTo>
                <a:lnTo>
                  <a:pt x="14338" y="25272"/>
                </a:lnTo>
                <a:lnTo>
                  <a:pt x="16119" y="17487"/>
                </a:lnTo>
                <a:close/>
              </a:path>
              <a:path w="45720" h="45719">
                <a:moveTo>
                  <a:pt x="34737" y="14325"/>
                </a:moveTo>
                <a:lnTo>
                  <a:pt x="20408" y="14325"/>
                </a:lnTo>
                <a:lnTo>
                  <a:pt x="28740" y="16230"/>
                </a:lnTo>
                <a:lnTo>
                  <a:pt x="31356" y="20396"/>
                </a:lnTo>
                <a:lnTo>
                  <a:pt x="29463" y="28740"/>
                </a:lnTo>
                <a:lnTo>
                  <a:pt x="25272" y="31356"/>
                </a:lnTo>
                <a:lnTo>
                  <a:pt x="32841" y="31356"/>
                </a:lnTo>
                <a:lnTo>
                  <a:pt x="34438" y="24409"/>
                </a:lnTo>
                <a:lnTo>
                  <a:pt x="34429" y="23507"/>
                </a:lnTo>
                <a:lnTo>
                  <a:pt x="42594" y="23507"/>
                </a:lnTo>
                <a:lnTo>
                  <a:pt x="44140" y="16751"/>
                </a:lnTo>
                <a:lnTo>
                  <a:pt x="39750" y="16751"/>
                </a:lnTo>
                <a:lnTo>
                  <a:pt x="34836" y="15633"/>
                </a:lnTo>
                <a:lnTo>
                  <a:pt x="34544" y="15163"/>
                </a:lnTo>
                <a:lnTo>
                  <a:pt x="34737" y="14325"/>
                </a:lnTo>
                <a:close/>
              </a:path>
              <a:path w="45720" h="45719">
                <a:moveTo>
                  <a:pt x="45691" y="9969"/>
                </a:moveTo>
                <a:lnTo>
                  <a:pt x="36131" y="9969"/>
                </a:lnTo>
                <a:lnTo>
                  <a:pt x="41046" y="11087"/>
                </a:lnTo>
                <a:lnTo>
                  <a:pt x="41338" y="11556"/>
                </a:lnTo>
                <a:lnTo>
                  <a:pt x="40220" y="16471"/>
                </a:lnTo>
                <a:lnTo>
                  <a:pt x="39750" y="16751"/>
                </a:lnTo>
                <a:lnTo>
                  <a:pt x="44140" y="16751"/>
                </a:lnTo>
                <a:lnTo>
                  <a:pt x="45691" y="9969"/>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1" name="object 211"/>
          <p:cNvSpPr/>
          <p:nvPr/>
        </p:nvSpPr>
        <p:spPr>
          <a:xfrm>
            <a:off x="2857269" y="4896173"/>
            <a:ext cx="67310" cy="44450"/>
          </a:xfrm>
          <a:custGeom>
            <a:avLst/>
            <a:gdLst/>
            <a:ahLst/>
            <a:cxnLst/>
            <a:rect l="l" t="t" r="r" b="b"/>
            <a:pathLst>
              <a:path w="33654" h="22225">
                <a:moveTo>
                  <a:pt x="27812" y="16662"/>
                </a:moveTo>
                <a:lnTo>
                  <a:pt x="27796" y="17754"/>
                </a:lnTo>
                <a:lnTo>
                  <a:pt x="29768" y="18491"/>
                </a:lnTo>
                <a:lnTo>
                  <a:pt x="31343" y="19964"/>
                </a:lnTo>
                <a:lnTo>
                  <a:pt x="32270" y="21805"/>
                </a:lnTo>
                <a:lnTo>
                  <a:pt x="32677" y="21462"/>
                </a:lnTo>
                <a:lnTo>
                  <a:pt x="32981" y="20993"/>
                </a:lnTo>
                <a:lnTo>
                  <a:pt x="33413" y="19100"/>
                </a:lnTo>
                <a:lnTo>
                  <a:pt x="32562" y="17754"/>
                </a:lnTo>
                <a:lnTo>
                  <a:pt x="27812" y="16662"/>
                </a:lnTo>
                <a:close/>
              </a:path>
              <a:path w="33654" h="22225">
                <a:moveTo>
                  <a:pt x="25718" y="15989"/>
                </a:moveTo>
                <a:lnTo>
                  <a:pt x="12915" y="15989"/>
                </a:lnTo>
                <a:lnTo>
                  <a:pt x="17297" y="16979"/>
                </a:lnTo>
                <a:lnTo>
                  <a:pt x="18834" y="17665"/>
                </a:lnTo>
                <a:lnTo>
                  <a:pt x="20192" y="18580"/>
                </a:lnTo>
                <a:lnTo>
                  <a:pt x="21780" y="17525"/>
                </a:lnTo>
                <a:lnTo>
                  <a:pt x="23710" y="17043"/>
                </a:lnTo>
                <a:lnTo>
                  <a:pt x="25653" y="17043"/>
                </a:lnTo>
                <a:lnTo>
                  <a:pt x="25718" y="15989"/>
                </a:lnTo>
                <a:close/>
              </a:path>
              <a:path w="33654" h="22225">
                <a:moveTo>
                  <a:pt x="13881" y="6857"/>
                </a:moveTo>
                <a:lnTo>
                  <a:pt x="9080" y="9867"/>
                </a:lnTo>
                <a:lnTo>
                  <a:pt x="7888" y="15074"/>
                </a:lnTo>
                <a:lnTo>
                  <a:pt x="7772" y="17284"/>
                </a:lnTo>
                <a:lnTo>
                  <a:pt x="10172" y="16268"/>
                </a:lnTo>
                <a:lnTo>
                  <a:pt x="12915" y="15989"/>
                </a:lnTo>
                <a:lnTo>
                  <a:pt x="25718" y="15989"/>
                </a:lnTo>
                <a:lnTo>
                  <a:pt x="25907" y="12941"/>
                </a:lnTo>
                <a:lnTo>
                  <a:pt x="23037" y="8953"/>
                </a:lnTo>
                <a:lnTo>
                  <a:pt x="13881" y="6857"/>
                </a:lnTo>
                <a:close/>
              </a:path>
              <a:path w="33654" h="22225">
                <a:moveTo>
                  <a:pt x="25653" y="17043"/>
                </a:moveTo>
                <a:lnTo>
                  <a:pt x="23710" y="17043"/>
                </a:lnTo>
                <a:lnTo>
                  <a:pt x="25641" y="17233"/>
                </a:lnTo>
                <a:lnTo>
                  <a:pt x="25653" y="17043"/>
                </a:lnTo>
                <a:close/>
              </a:path>
              <a:path w="33654" h="22225">
                <a:moveTo>
                  <a:pt x="1968" y="10756"/>
                </a:moveTo>
                <a:lnTo>
                  <a:pt x="622" y="11607"/>
                </a:lnTo>
                <a:lnTo>
                  <a:pt x="0" y="14312"/>
                </a:lnTo>
                <a:lnTo>
                  <a:pt x="838" y="15659"/>
                </a:lnTo>
                <a:lnTo>
                  <a:pt x="5587" y="16751"/>
                </a:lnTo>
                <a:lnTo>
                  <a:pt x="5689" y="15074"/>
                </a:lnTo>
                <a:lnTo>
                  <a:pt x="6070" y="13398"/>
                </a:lnTo>
                <a:lnTo>
                  <a:pt x="6349" y="12611"/>
                </a:lnTo>
                <a:lnTo>
                  <a:pt x="6718" y="11836"/>
                </a:lnTo>
                <a:lnTo>
                  <a:pt x="1968" y="10756"/>
                </a:lnTo>
                <a:close/>
              </a:path>
              <a:path w="33654" h="22225">
                <a:moveTo>
                  <a:pt x="27901" y="6616"/>
                </a:moveTo>
                <a:lnTo>
                  <a:pt x="27495" y="6972"/>
                </a:lnTo>
                <a:lnTo>
                  <a:pt x="24523" y="8826"/>
                </a:lnTo>
                <a:lnTo>
                  <a:pt x="25730" y="10020"/>
                </a:lnTo>
                <a:lnTo>
                  <a:pt x="26644" y="11468"/>
                </a:lnTo>
                <a:lnTo>
                  <a:pt x="27190" y="13068"/>
                </a:lnTo>
                <a:lnTo>
                  <a:pt x="31330" y="10464"/>
                </a:lnTo>
                <a:lnTo>
                  <a:pt x="31680" y="8953"/>
                </a:lnTo>
                <a:lnTo>
                  <a:pt x="30568" y="7124"/>
                </a:lnTo>
                <a:lnTo>
                  <a:pt x="29694" y="6705"/>
                </a:lnTo>
                <a:lnTo>
                  <a:pt x="28066" y="6705"/>
                </a:lnTo>
                <a:lnTo>
                  <a:pt x="27901" y="6616"/>
                </a:lnTo>
                <a:close/>
              </a:path>
              <a:path w="33654" h="22225">
                <a:moveTo>
                  <a:pt x="8928" y="1727"/>
                </a:moveTo>
                <a:lnTo>
                  <a:pt x="6591" y="3187"/>
                </a:lnTo>
                <a:lnTo>
                  <a:pt x="6235" y="4737"/>
                </a:lnTo>
                <a:lnTo>
                  <a:pt x="8839" y="8864"/>
                </a:lnTo>
                <a:lnTo>
                  <a:pt x="10032" y="7683"/>
                </a:lnTo>
                <a:lnTo>
                  <a:pt x="11480" y="6756"/>
                </a:lnTo>
                <a:lnTo>
                  <a:pt x="13080" y="6197"/>
                </a:lnTo>
                <a:lnTo>
                  <a:pt x="11175" y="3187"/>
                </a:lnTo>
                <a:lnTo>
                  <a:pt x="10490" y="2070"/>
                </a:lnTo>
                <a:lnTo>
                  <a:pt x="8928" y="1727"/>
                </a:lnTo>
                <a:close/>
              </a:path>
              <a:path w="33654" h="22225">
                <a:moveTo>
                  <a:pt x="29108" y="6642"/>
                </a:moveTo>
                <a:lnTo>
                  <a:pt x="28066" y="6705"/>
                </a:lnTo>
                <a:lnTo>
                  <a:pt x="29694" y="6705"/>
                </a:lnTo>
                <a:lnTo>
                  <a:pt x="29108" y="6642"/>
                </a:lnTo>
                <a:close/>
              </a:path>
              <a:path w="33654" h="22225">
                <a:moveTo>
                  <a:pt x="21790" y="5587"/>
                </a:moveTo>
                <a:lnTo>
                  <a:pt x="17475" y="5587"/>
                </a:lnTo>
                <a:lnTo>
                  <a:pt x="18351" y="5676"/>
                </a:lnTo>
                <a:lnTo>
                  <a:pt x="20027" y="6070"/>
                </a:lnTo>
                <a:lnTo>
                  <a:pt x="20853" y="6349"/>
                </a:lnTo>
                <a:lnTo>
                  <a:pt x="21539" y="6692"/>
                </a:lnTo>
                <a:lnTo>
                  <a:pt x="21790" y="5587"/>
                </a:lnTo>
                <a:close/>
              </a:path>
              <a:path w="33654" h="22225">
                <a:moveTo>
                  <a:pt x="19113" y="0"/>
                </a:moveTo>
                <a:lnTo>
                  <a:pt x="17805" y="838"/>
                </a:lnTo>
                <a:lnTo>
                  <a:pt x="16713" y="5600"/>
                </a:lnTo>
                <a:lnTo>
                  <a:pt x="17475" y="5587"/>
                </a:lnTo>
                <a:lnTo>
                  <a:pt x="21790" y="5587"/>
                </a:lnTo>
                <a:lnTo>
                  <a:pt x="22618" y="1943"/>
                </a:lnTo>
                <a:lnTo>
                  <a:pt x="21805" y="609"/>
                </a:lnTo>
                <a:lnTo>
                  <a:pt x="19113" y="0"/>
                </a:lnTo>
                <a:close/>
              </a:path>
            </a:pathLst>
          </a:custGeom>
          <a:solidFill>
            <a:srgbClr val="FFC043"/>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2" name="object 212"/>
          <p:cNvSpPr/>
          <p:nvPr/>
        </p:nvSpPr>
        <p:spPr>
          <a:xfrm>
            <a:off x="2833829" y="4878130"/>
            <a:ext cx="122946" cy="107736"/>
          </a:xfrm>
          <a:prstGeom prst="rect">
            <a:avLst/>
          </a:prstGeom>
          <a:blipFill>
            <a:blip r:embed="rId43"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3" name="object 213"/>
          <p:cNvSpPr/>
          <p:nvPr/>
        </p:nvSpPr>
        <p:spPr>
          <a:xfrm>
            <a:off x="2716919" y="4553309"/>
            <a:ext cx="511882" cy="294986"/>
          </a:xfrm>
          <a:prstGeom prst="rect">
            <a:avLst/>
          </a:prstGeom>
          <a:blipFill>
            <a:blip r:embed="rId44"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4" name="object 214"/>
          <p:cNvSpPr/>
          <p:nvPr/>
        </p:nvSpPr>
        <p:spPr>
          <a:xfrm>
            <a:off x="2472085" y="4527561"/>
            <a:ext cx="772814" cy="993190"/>
          </a:xfrm>
          <a:prstGeom prst="rect">
            <a:avLst/>
          </a:prstGeom>
          <a:blipFill>
            <a:blip r:embed="rId4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5" name="object 215"/>
          <p:cNvSpPr txBox="1"/>
          <p:nvPr/>
        </p:nvSpPr>
        <p:spPr>
          <a:xfrm>
            <a:off x="8210525" y="900761"/>
            <a:ext cx="2112010" cy="593496"/>
          </a:xfrm>
          <a:prstGeom prst="rect">
            <a:avLst/>
          </a:prstGeom>
        </p:spPr>
        <p:txBody>
          <a:bodyPr vert="horz" wrap="square" lIns="0" tIns="76200" rIns="0" bIns="0" rtlCol="0">
            <a:spAutoFit/>
          </a:bodyPr>
          <a:lstStyle/>
          <a:p>
            <a:pPr marL="25400" marR="10160" lvl="0" indent="444500" algn="l" defTabSz="1828800" rtl="0" eaLnBrk="1" fontAlgn="auto" latinLnBrk="0" hangingPunct="1">
              <a:lnSpc>
                <a:spcPts val="2000"/>
              </a:lnSpc>
              <a:spcBef>
                <a:spcPts val="600"/>
              </a:spcBef>
              <a:spcAft>
                <a:spcPts val="0"/>
              </a:spcAft>
              <a:buClrTx/>
              <a:buSzTx/>
              <a:buFontTx/>
              <a:buNone/>
              <a:tabLst/>
              <a:defRPr/>
            </a:pPr>
            <a:r>
              <a:rPr kumimoji="0" sz="2000" b="0" i="1" u="none" strike="noStrike" kern="1200" cap="none" spc="-170" normalizeH="0" baseline="0" noProof="0" dirty="0">
                <a:ln>
                  <a:noFill/>
                </a:ln>
                <a:solidFill>
                  <a:srgbClr val="AAD2F0"/>
                </a:solidFill>
                <a:effectLst/>
                <a:uLnTx/>
                <a:uFillTx/>
                <a:latin typeface="Calibri"/>
                <a:ea typeface="+mn-ea"/>
                <a:cs typeface="Calibri"/>
              </a:rPr>
              <a:t>Truck </a:t>
            </a:r>
            <a:r>
              <a:rPr kumimoji="0" sz="2000" b="0" i="1" u="none" strike="noStrike" kern="1200" cap="none" spc="-140" normalizeH="0" baseline="0" noProof="0" dirty="0">
                <a:ln>
                  <a:noFill/>
                </a:ln>
                <a:solidFill>
                  <a:srgbClr val="AAD2F0"/>
                </a:solidFill>
                <a:effectLst/>
                <a:uLnTx/>
                <a:uFillTx/>
                <a:latin typeface="Calibri"/>
                <a:ea typeface="+mn-ea"/>
                <a:cs typeface="Calibri"/>
              </a:rPr>
              <a:t>Parking  Availability</a:t>
            </a:r>
            <a:r>
              <a:rPr kumimoji="0" sz="2000" b="0" i="1" u="none" strike="noStrike" kern="1200" cap="none" spc="-170" normalizeH="0" baseline="0" noProof="0" dirty="0">
                <a:ln>
                  <a:noFill/>
                </a:ln>
                <a:solidFill>
                  <a:srgbClr val="AAD2F0"/>
                </a:solidFill>
                <a:effectLst/>
                <a:uLnTx/>
                <a:uFillTx/>
                <a:latin typeface="Calibri"/>
                <a:ea typeface="+mn-ea"/>
                <a:cs typeface="Calibri"/>
              </a:rPr>
              <a:t> </a:t>
            </a:r>
            <a:r>
              <a:rPr kumimoji="0" sz="2000" b="0" i="1" u="none" strike="noStrike" kern="1200" cap="none" spc="-130" normalizeH="0" baseline="0" noProof="0" dirty="0">
                <a:ln>
                  <a:noFill/>
                </a:ln>
                <a:solidFill>
                  <a:srgbClr val="AAD2F0"/>
                </a:solidFill>
                <a:effectLst/>
                <a:uLnTx/>
                <a:uFillTx/>
                <a:latin typeface="Calibri"/>
                <a:ea typeface="+mn-ea"/>
                <a:cs typeface="Calibri"/>
              </a:rPr>
              <a:t>Applications</a:t>
            </a:r>
            <a:endParaRPr kumimoji="0" sz="20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16" name="object 216"/>
          <p:cNvSpPr/>
          <p:nvPr/>
        </p:nvSpPr>
        <p:spPr>
          <a:xfrm>
            <a:off x="5027717" y="1283811"/>
            <a:ext cx="883846" cy="883846"/>
          </a:xfrm>
          <a:prstGeom prst="rect">
            <a:avLst/>
          </a:prstGeom>
          <a:blipFill>
            <a:blip r:embed="rId46"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7" name="object 217"/>
          <p:cNvSpPr/>
          <p:nvPr/>
        </p:nvSpPr>
        <p:spPr>
          <a:xfrm>
            <a:off x="4086099" y="1283804"/>
            <a:ext cx="883842" cy="883868"/>
          </a:xfrm>
          <a:prstGeom prst="rect">
            <a:avLst/>
          </a:prstGeom>
          <a:blipFill>
            <a:blip r:embed="rId47"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8" name="object 218"/>
          <p:cNvSpPr/>
          <p:nvPr/>
        </p:nvSpPr>
        <p:spPr>
          <a:xfrm>
            <a:off x="8609787" y="4328973"/>
            <a:ext cx="1385162" cy="1491766"/>
          </a:xfrm>
          <a:prstGeom prst="rect">
            <a:avLst/>
          </a:prstGeom>
          <a:blipFill>
            <a:blip r:embed="rId48"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9" name="object 219"/>
          <p:cNvSpPr/>
          <p:nvPr/>
        </p:nvSpPr>
        <p:spPr>
          <a:xfrm>
            <a:off x="8696273" y="4434280"/>
            <a:ext cx="1201346" cy="1274140"/>
          </a:xfrm>
          <a:prstGeom prst="rect">
            <a:avLst/>
          </a:prstGeom>
          <a:blipFill>
            <a:blip r:embed="rId49"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0" name="object 220"/>
          <p:cNvSpPr/>
          <p:nvPr/>
        </p:nvSpPr>
        <p:spPr>
          <a:xfrm>
            <a:off x="8979788" y="4586096"/>
            <a:ext cx="23544" cy="28676"/>
          </a:xfrm>
          <a:prstGeom prst="rect">
            <a:avLst/>
          </a:prstGeom>
          <a:blipFill>
            <a:blip r:embed="rId50"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1" name="object 221"/>
          <p:cNvSpPr/>
          <p:nvPr/>
        </p:nvSpPr>
        <p:spPr>
          <a:xfrm>
            <a:off x="9582963" y="5521832"/>
            <a:ext cx="57834" cy="54304"/>
          </a:xfrm>
          <a:prstGeom prst="rect">
            <a:avLst/>
          </a:prstGeom>
          <a:blipFill>
            <a:blip r:embed="rId51"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2" name="object 222"/>
          <p:cNvSpPr/>
          <p:nvPr/>
        </p:nvSpPr>
        <p:spPr>
          <a:xfrm>
            <a:off x="9582963" y="5518289"/>
            <a:ext cx="58418" cy="58418"/>
          </a:xfrm>
          <a:custGeom>
            <a:avLst/>
            <a:gdLst/>
            <a:ahLst/>
            <a:cxnLst/>
            <a:rect l="l" t="t" r="r" b="b"/>
            <a:pathLst>
              <a:path w="29210" h="29210">
                <a:moveTo>
                  <a:pt x="13373" y="0"/>
                </a:moveTo>
                <a:lnTo>
                  <a:pt x="1638" y="7696"/>
                </a:lnTo>
                <a:lnTo>
                  <a:pt x="0" y="15557"/>
                </a:lnTo>
                <a:lnTo>
                  <a:pt x="7696" y="27292"/>
                </a:lnTo>
                <a:lnTo>
                  <a:pt x="15557" y="28930"/>
                </a:lnTo>
                <a:lnTo>
                  <a:pt x="27292" y="21234"/>
                </a:lnTo>
                <a:lnTo>
                  <a:pt x="28930" y="13373"/>
                </a:lnTo>
                <a:lnTo>
                  <a:pt x="21234" y="1638"/>
                </a:lnTo>
                <a:lnTo>
                  <a:pt x="13373" y="0"/>
                </a:lnTo>
                <a:close/>
              </a:path>
            </a:pathLst>
          </a:custGeom>
          <a:solidFill>
            <a:srgbClr val="3E3E3E">
              <a:alpha val="59999"/>
            </a:srgbClr>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3" name="object 223"/>
          <p:cNvSpPr/>
          <p:nvPr/>
        </p:nvSpPr>
        <p:spPr>
          <a:xfrm>
            <a:off x="9579357" y="5518659"/>
            <a:ext cx="65074" cy="61086"/>
          </a:xfrm>
          <a:prstGeom prst="rect">
            <a:avLst/>
          </a:prstGeom>
          <a:blipFill>
            <a:blip r:embed="rId52"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4" name="object 224"/>
          <p:cNvSpPr/>
          <p:nvPr/>
        </p:nvSpPr>
        <p:spPr>
          <a:xfrm>
            <a:off x="8760340" y="4842027"/>
            <a:ext cx="12700" cy="8890"/>
          </a:xfrm>
          <a:custGeom>
            <a:avLst/>
            <a:gdLst/>
            <a:ahLst/>
            <a:cxnLst/>
            <a:rect l="l" t="t" r="r" b="b"/>
            <a:pathLst>
              <a:path w="6350" h="4444">
                <a:moveTo>
                  <a:pt x="4876" y="0"/>
                </a:moveTo>
                <a:lnTo>
                  <a:pt x="3441" y="215"/>
                </a:lnTo>
                <a:lnTo>
                  <a:pt x="1041" y="1790"/>
                </a:lnTo>
                <a:lnTo>
                  <a:pt x="279" y="2946"/>
                </a:lnTo>
                <a:lnTo>
                  <a:pt x="0" y="4229"/>
                </a:lnTo>
                <a:lnTo>
                  <a:pt x="1016" y="4381"/>
                </a:lnTo>
                <a:lnTo>
                  <a:pt x="1244" y="3378"/>
                </a:lnTo>
                <a:lnTo>
                  <a:pt x="1841" y="2451"/>
                </a:lnTo>
                <a:lnTo>
                  <a:pt x="3721" y="1219"/>
                </a:lnTo>
                <a:lnTo>
                  <a:pt x="4851" y="1054"/>
                </a:lnTo>
                <a:lnTo>
                  <a:pt x="5959" y="1054"/>
                </a:lnTo>
                <a:lnTo>
                  <a:pt x="6184" y="279"/>
                </a:lnTo>
                <a:lnTo>
                  <a:pt x="4876" y="0"/>
                </a:lnTo>
                <a:close/>
              </a:path>
              <a:path w="6350" h="4444">
                <a:moveTo>
                  <a:pt x="5959" y="1054"/>
                </a:moveTo>
                <a:lnTo>
                  <a:pt x="4851" y="1054"/>
                </a:lnTo>
                <a:lnTo>
                  <a:pt x="5892" y="1282"/>
                </a:lnTo>
                <a:lnTo>
                  <a:pt x="5959" y="1054"/>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5" name="object 225"/>
          <p:cNvSpPr/>
          <p:nvPr/>
        </p:nvSpPr>
        <p:spPr>
          <a:xfrm>
            <a:off x="8767190" y="4849279"/>
            <a:ext cx="5080" cy="3810"/>
          </a:xfrm>
          <a:custGeom>
            <a:avLst/>
            <a:gdLst/>
            <a:ahLst/>
            <a:cxnLst/>
            <a:rect l="l" t="t" r="r" b="b"/>
            <a:pathLst>
              <a:path w="2539" h="1905">
                <a:moveTo>
                  <a:pt x="1587" y="0"/>
                </a:moveTo>
                <a:lnTo>
                  <a:pt x="1117" y="50"/>
                </a:lnTo>
                <a:lnTo>
                  <a:pt x="330" y="571"/>
                </a:lnTo>
                <a:lnTo>
                  <a:pt x="88" y="952"/>
                </a:lnTo>
                <a:lnTo>
                  <a:pt x="0" y="1371"/>
                </a:lnTo>
                <a:lnTo>
                  <a:pt x="1549" y="1600"/>
                </a:lnTo>
                <a:lnTo>
                  <a:pt x="2006" y="76"/>
                </a:lnTo>
                <a:lnTo>
                  <a:pt x="1587"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6" name="object 226"/>
          <p:cNvSpPr/>
          <p:nvPr/>
        </p:nvSpPr>
        <p:spPr>
          <a:xfrm>
            <a:off x="8763943" y="4845843"/>
            <a:ext cx="8890" cy="6350"/>
          </a:xfrm>
          <a:custGeom>
            <a:avLst/>
            <a:gdLst/>
            <a:ahLst/>
            <a:cxnLst/>
            <a:rect l="l" t="t" r="r" b="b"/>
            <a:pathLst>
              <a:path w="4445" h="3175">
                <a:moveTo>
                  <a:pt x="3149" y="0"/>
                </a:moveTo>
                <a:lnTo>
                  <a:pt x="2222" y="139"/>
                </a:lnTo>
                <a:lnTo>
                  <a:pt x="673" y="1143"/>
                </a:lnTo>
                <a:lnTo>
                  <a:pt x="190" y="1905"/>
                </a:lnTo>
                <a:lnTo>
                  <a:pt x="0" y="2730"/>
                </a:lnTo>
                <a:lnTo>
                  <a:pt x="889" y="2832"/>
                </a:lnTo>
                <a:lnTo>
                  <a:pt x="1028" y="2247"/>
                </a:lnTo>
                <a:lnTo>
                  <a:pt x="1358" y="1714"/>
                </a:lnTo>
                <a:lnTo>
                  <a:pt x="2451" y="1003"/>
                </a:lnTo>
                <a:lnTo>
                  <a:pt x="3098" y="901"/>
                </a:lnTo>
                <a:lnTo>
                  <a:pt x="3754" y="901"/>
                </a:lnTo>
                <a:lnTo>
                  <a:pt x="3987" y="190"/>
                </a:lnTo>
                <a:lnTo>
                  <a:pt x="3149" y="0"/>
                </a:lnTo>
                <a:close/>
              </a:path>
              <a:path w="4445" h="3175">
                <a:moveTo>
                  <a:pt x="3754" y="901"/>
                </a:moveTo>
                <a:lnTo>
                  <a:pt x="3098" y="901"/>
                </a:lnTo>
                <a:lnTo>
                  <a:pt x="3708" y="1041"/>
                </a:lnTo>
                <a:lnTo>
                  <a:pt x="3754" y="901"/>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7" name="object 227"/>
          <p:cNvSpPr/>
          <p:nvPr/>
        </p:nvSpPr>
        <p:spPr>
          <a:xfrm>
            <a:off x="8754848" y="4852858"/>
            <a:ext cx="5080" cy="5080"/>
          </a:xfrm>
          <a:custGeom>
            <a:avLst/>
            <a:gdLst/>
            <a:ahLst/>
            <a:cxnLst/>
            <a:rect l="l" t="t" r="r" b="b"/>
            <a:pathLst>
              <a:path w="2539" h="2539">
                <a:moveTo>
                  <a:pt x="1092" y="0"/>
                </a:moveTo>
                <a:lnTo>
                  <a:pt x="127" y="622"/>
                </a:lnTo>
                <a:lnTo>
                  <a:pt x="0" y="1282"/>
                </a:lnTo>
                <a:lnTo>
                  <a:pt x="622" y="2235"/>
                </a:lnTo>
                <a:lnTo>
                  <a:pt x="1270" y="2374"/>
                </a:lnTo>
                <a:lnTo>
                  <a:pt x="2203" y="1752"/>
                </a:lnTo>
                <a:lnTo>
                  <a:pt x="2362" y="1092"/>
                </a:lnTo>
                <a:lnTo>
                  <a:pt x="1739" y="126"/>
                </a:lnTo>
                <a:lnTo>
                  <a:pt x="1092"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8" name="object 228"/>
          <p:cNvSpPr/>
          <p:nvPr/>
        </p:nvSpPr>
        <p:spPr>
          <a:xfrm>
            <a:off x="8750408" y="4855758"/>
            <a:ext cx="5080" cy="5080"/>
          </a:xfrm>
          <a:custGeom>
            <a:avLst/>
            <a:gdLst/>
            <a:ahLst/>
            <a:cxnLst/>
            <a:rect l="l" t="t" r="r" b="b"/>
            <a:pathLst>
              <a:path w="2539" h="2539">
                <a:moveTo>
                  <a:pt x="1104" y="0"/>
                </a:moveTo>
                <a:lnTo>
                  <a:pt x="126" y="635"/>
                </a:lnTo>
                <a:lnTo>
                  <a:pt x="0" y="1282"/>
                </a:lnTo>
                <a:lnTo>
                  <a:pt x="622" y="2235"/>
                </a:lnTo>
                <a:lnTo>
                  <a:pt x="1269" y="2374"/>
                </a:lnTo>
                <a:lnTo>
                  <a:pt x="2215" y="1752"/>
                </a:lnTo>
                <a:lnTo>
                  <a:pt x="2374" y="1092"/>
                </a:lnTo>
                <a:lnTo>
                  <a:pt x="1739" y="139"/>
                </a:lnTo>
                <a:lnTo>
                  <a:pt x="1104"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9" name="object 229"/>
          <p:cNvSpPr/>
          <p:nvPr/>
        </p:nvSpPr>
        <p:spPr>
          <a:xfrm>
            <a:off x="8745994" y="4858662"/>
            <a:ext cx="5080" cy="5080"/>
          </a:xfrm>
          <a:custGeom>
            <a:avLst/>
            <a:gdLst/>
            <a:ahLst/>
            <a:cxnLst/>
            <a:rect l="l" t="t" r="r" b="b"/>
            <a:pathLst>
              <a:path w="2539" h="2539">
                <a:moveTo>
                  <a:pt x="1092" y="0"/>
                </a:moveTo>
                <a:lnTo>
                  <a:pt x="114" y="634"/>
                </a:lnTo>
                <a:lnTo>
                  <a:pt x="0" y="1282"/>
                </a:lnTo>
                <a:lnTo>
                  <a:pt x="609" y="2235"/>
                </a:lnTo>
                <a:lnTo>
                  <a:pt x="1270" y="2374"/>
                </a:lnTo>
                <a:lnTo>
                  <a:pt x="2222" y="1739"/>
                </a:lnTo>
                <a:lnTo>
                  <a:pt x="2362" y="1092"/>
                </a:lnTo>
                <a:lnTo>
                  <a:pt x="1727" y="139"/>
                </a:lnTo>
                <a:lnTo>
                  <a:pt x="1092"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0" name="object 230"/>
          <p:cNvSpPr/>
          <p:nvPr/>
        </p:nvSpPr>
        <p:spPr>
          <a:xfrm>
            <a:off x="8741554" y="4861562"/>
            <a:ext cx="5080" cy="5080"/>
          </a:xfrm>
          <a:custGeom>
            <a:avLst/>
            <a:gdLst/>
            <a:ahLst/>
            <a:cxnLst/>
            <a:rect l="l" t="t" r="r" b="b"/>
            <a:pathLst>
              <a:path w="2539" h="2539">
                <a:moveTo>
                  <a:pt x="1092" y="0"/>
                </a:moveTo>
                <a:lnTo>
                  <a:pt x="114" y="635"/>
                </a:lnTo>
                <a:lnTo>
                  <a:pt x="0" y="1282"/>
                </a:lnTo>
                <a:lnTo>
                  <a:pt x="609" y="2235"/>
                </a:lnTo>
                <a:lnTo>
                  <a:pt x="1270" y="2374"/>
                </a:lnTo>
                <a:lnTo>
                  <a:pt x="2203" y="1765"/>
                </a:lnTo>
                <a:lnTo>
                  <a:pt x="2362" y="1104"/>
                </a:lnTo>
                <a:lnTo>
                  <a:pt x="1727" y="139"/>
                </a:lnTo>
                <a:lnTo>
                  <a:pt x="1092"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1" name="object 231"/>
          <p:cNvSpPr/>
          <p:nvPr/>
        </p:nvSpPr>
        <p:spPr>
          <a:xfrm>
            <a:off x="8737114" y="4864466"/>
            <a:ext cx="5080" cy="5080"/>
          </a:xfrm>
          <a:custGeom>
            <a:avLst/>
            <a:gdLst/>
            <a:ahLst/>
            <a:cxnLst/>
            <a:rect l="l" t="t" r="r" b="b"/>
            <a:pathLst>
              <a:path w="2539" h="2539">
                <a:moveTo>
                  <a:pt x="1092" y="0"/>
                </a:moveTo>
                <a:lnTo>
                  <a:pt x="127" y="634"/>
                </a:lnTo>
                <a:lnTo>
                  <a:pt x="0" y="1282"/>
                </a:lnTo>
                <a:lnTo>
                  <a:pt x="622" y="2247"/>
                </a:lnTo>
                <a:lnTo>
                  <a:pt x="1270" y="2387"/>
                </a:lnTo>
                <a:lnTo>
                  <a:pt x="1739" y="2057"/>
                </a:lnTo>
                <a:lnTo>
                  <a:pt x="2202" y="1765"/>
                </a:lnTo>
                <a:lnTo>
                  <a:pt x="2362" y="1104"/>
                </a:lnTo>
                <a:lnTo>
                  <a:pt x="1727" y="139"/>
                </a:lnTo>
                <a:lnTo>
                  <a:pt x="1092"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2" name="object 232"/>
          <p:cNvSpPr/>
          <p:nvPr/>
        </p:nvSpPr>
        <p:spPr>
          <a:xfrm>
            <a:off x="9321390" y="4472990"/>
            <a:ext cx="17780" cy="15240"/>
          </a:xfrm>
          <a:custGeom>
            <a:avLst/>
            <a:gdLst/>
            <a:ahLst/>
            <a:cxnLst/>
            <a:rect l="l" t="t" r="r" b="b"/>
            <a:pathLst>
              <a:path w="8889" h="7619">
                <a:moveTo>
                  <a:pt x="6311" y="0"/>
                </a:moveTo>
                <a:lnTo>
                  <a:pt x="0" y="4127"/>
                </a:lnTo>
                <a:lnTo>
                  <a:pt x="1955" y="7099"/>
                </a:lnTo>
                <a:lnTo>
                  <a:pt x="8254" y="2971"/>
                </a:lnTo>
                <a:lnTo>
                  <a:pt x="6311" y="0"/>
                </a:lnTo>
                <a:close/>
              </a:path>
              <a:path w="8889" h="7619">
                <a:moveTo>
                  <a:pt x="7937" y="241"/>
                </a:moveTo>
                <a:lnTo>
                  <a:pt x="7251" y="698"/>
                </a:lnTo>
                <a:lnTo>
                  <a:pt x="8013" y="1866"/>
                </a:lnTo>
                <a:lnTo>
                  <a:pt x="8712" y="1409"/>
                </a:lnTo>
                <a:lnTo>
                  <a:pt x="7937" y="241"/>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3" name="object 233"/>
          <p:cNvSpPr/>
          <p:nvPr/>
        </p:nvSpPr>
        <p:spPr>
          <a:xfrm>
            <a:off x="9298105" y="4495659"/>
            <a:ext cx="6350" cy="6350"/>
          </a:xfrm>
          <a:custGeom>
            <a:avLst/>
            <a:gdLst/>
            <a:ahLst/>
            <a:cxnLst/>
            <a:rect l="l" t="t" r="r" b="b"/>
            <a:pathLst>
              <a:path w="3175" h="3175">
                <a:moveTo>
                  <a:pt x="1416" y="1041"/>
                </a:moveTo>
                <a:lnTo>
                  <a:pt x="927" y="1041"/>
                </a:lnTo>
                <a:lnTo>
                  <a:pt x="2273" y="3086"/>
                </a:lnTo>
                <a:lnTo>
                  <a:pt x="2603" y="2857"/>
                </a:lnTo>
                <a:lnTo>
                  <a:pt x="1416" y="1041"/>
                </a:lnTo>
                <a:close/>
              </a:path>
              <a:path w="3175" h="3175">
                <a:moveTo>
                  <a:pt x="736" y="0"/>
                </a:moveTo>
                <a:lnTo>
                  <a:pt x="469" y="177"/>
                </a:lnTo>
                <a:lnTo>
                  <a:pt x="419" y="888"/>
                </a:lnTo>
                <a:lnTo>
                  <a:pt x="101" y="1193"/>
                </a:lnTo>
                <a:lnTo>
                  <a:pt x="177" y="1523"/>
                </a:lnTo>
                <a:lnTo>
                  <a:pt x="927" y="1041"/>
                </a:lnTo>
                <a:lnTo>
                  <a:pt x="1416" y="1041"/>
                </a:lnTo>
                <a:lnTo>
                  <a:pt x="736"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4" name="object 234"/>
          <p:cNvSpPr/>
          <p:nvPr/>
        </p:nvSpPr>
        <p:spPr>
          <a:xfrm>
            <a:off x="9302565" y="4492738"/>
            <a:ext cx="6350" cy="7620"/>
          </a:xfrm>
          <a:custGeom>
            <a:avLst/>
            <a:gdLst/>
            <a:ahLst/>
            <a:cxnLst/>
            <a:rect l="l" t="t" r="r" b="b"/>
            <a:pathLst>
              <a:path w="3175" h="3810">
                <a:moveTo>
                  <a:pt x="983" y="0"/>
                </a:moveTo>
                <a:lnTo>
                  <a:pt x="0" y="1447"/>
                </a:lnTo>
                <a:lnTo>
                  <a:pt x="234" y="1955"/>
                </a:lnTo>
                <a:lnTo>
                  <a:pt x="818" y="2806"/>
                </a:lnTo>
                <a:lnTo>
                  <a:pt x="1110" y="3086"/>
                </a:lnTo>
                <a:lnTo>
                  <a:pt x="1415" y="3263"/>
                </a:lnTo>
                <a:lnTo>
                  <a:pt x="1783" y="3314"/>
                </a:lnTo>
                <a:lnTo>
                  <a:pt x="2050" y="3263"/>
                </a:lnTo>
                <a:lnTo>
                  <a:pt x="2190" y="3200"/>
                </a:lnTo>
                <a:lnTo>
                  <a:pt x="2482" y="3009"/>
                </a:lnTo>
                <a:lnTo>
                  <a:pt x="1847" y="2933"/>
                </a:lnTo>
                <a:lnTo>
                  <a:pt x="1593" y="2882"/>
                </a:lnTo>
                <a:lnTo>
                  <a:pt x="1452" y="2806"/>
                </a:lnTo>
                <a:lnTo>
                  <a:pt x="1136" y="2527"/>
                </a:lnTo>
                <a:lnTo>
                  <a:pt x="450" y="1447"/>
                </a:lnTo>
                <a:lnTo>
                  <a:pt x="539" y="558"/>
                </a:lnTo>
                <a:lnTo>
                  <a:pt x="818" y="406"/>
                </a:lnTo>
                <a:lnTo>
                  <a:pt x="1009" y="393"/>
                </a:lnTo>
                <a:lnTo>
                  <a:pt x="1843" y="393"/>
                </a:lnTo>
                <a:lnTo>
                  <a:pt x="1466" y="88"/>
                </a:lnTo>
                <a:lnTo>
                  <a:pt x="1237" y="12"/>
                </a:lnTo>
                <a:lnTo>
                  <a:pt x="983" y="0"/>
                </a:lnTo>
                <a:close/>
              </a:path>
              <a:path w="3175" h="3810">
                <a:moveTo>
                  <a:pt x="1843" y="393"/>
                </a:moveTo>
                <a:lnTo>
                  <a:pt x="1009" y="393"/>
                </a:lnTo>
                <a:lnTo>
                  <a:pt x="1339" y="520"/>
                </a:lnTo>
                <a:lnTo>
                  <a:pt x="1716" y="889"/>
                </a:lnTo>
                <a:lnTo>
                  <a:pt x="2183" y="1600"/>
                </a:lnTo>
                <a:lnTo>
                  <a:pt x="2291" y="2705"/>
                </a:lnTo>
                <a:lnTo>
                  <a:pt x="1987" y="2895"/>
                </a:lnTo>
                <a:lnTo>
                  <a:pt x="1847" y="2933"/>
                </a:lnTo>
                <a:lnTo>
                  <a:pt x="2558" y="2933"/>
                </a:lnTo>
                <a:lnTo>
                  <a:pt x="2761" y="2679"/>
                </a:lnTo>
                <a:lnTo>
                  <a:pt x="2672" y="1600"/>
                </a:lnTo>
                <a:lnTo>
                  <a:pt x="1965" y="520"/>
                </a:lnTo>
                <a:lnTo>
                  <a:pt x="1843" y="393"/>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5" name="object 235"/>
          <p:cNvSpPr/>
          <p:nvPr/>
        </p:nvSpPr>
        <p:spPr>
          <a:xfrm>
            <a:off x="9307145" y="4489784"/>
            <a:ext cx="6350" cy="7620"/>
          </a:xfrm>
          <a:custGeom>
            <a:avLst/>
            <a:gdLst/>
            <a:ahLst/>
            <a:cxnLst/>
            <a:rect l="l" t="t" r="r" b="b"/>
            <a:pathLst>
              <a:path w="3175" h="3810">
                <a:moveTo>
                  <a:pt x="939" y="0"/>
                </a:moveTo>
                <a:lnTo>
                  <a:pt x="0" y="1600"/>
                </a:lnTo>
                <a:lnTo>
                  <a:pt x="253" y="2070"/>
                </a:lnTo>
                <a:lnTo>
                  <a:pt x="896" y="2946"/>
                </a:lnTo>
                <a:lnTo>
                  <a:pt x="1257" y="3225"/>
                </a:lnTo>
                <a:lnTo>
                  <a:pt x="1485" y="3301"/>
                </a:lnTo>
                <a:lnTo>
                  <a:pt x="1739" y="3327"/>
                </a:lnTo>
                <a:lnTo>
                  <a:pt x="1993" y="3263"/>
                </a:lnTo>
                <a:lnTo>
                  <a:pt x="2298" y="3111"/>
                </a:lnTo>
                <a:lnTo>
                  <a:pt x="2505" y="2946"/>
                </a:lnTo>
                <a:lnTo>
                  <a:pt x="1803" y="2946"/>
                </a:lnTo>
                <a:lnTo>
                  <a:pt x="1549" y="2882"/>
                </a:lnTo>
                <a:lnTo>
                  <a:pt x="1161" y="2603"/>
                </a:lnTo>
                <a:lnTo>
                  <a:pt x="406" y="1460"/>
                </a:lnTo>
                <a:lnTo>
                  <a:pt x="495" y="571"/>
                </a:lnTo>
                <a:lnTo>
                  <a:pt x="685" y="444"/>
                </a:lnTo>
                <a:lnTo>
                  <a:pt x="952" y="406"/>
                </a:lnTo>
                <a:lnTo>
                  <a:pt x="1804" y="406"/>
                </a:lnTo>
                <a:lnTo>
                  <a:pt x="1409" y="88"/>
                </a:lnTo>
                <a:lnTo>
                  <a:pt x="939" y="0"/>
                </a:lnTo>
                <a:close/>
              </a:path>
              <a:path w="3175" h="3810">
                <a:moveTo>
                  <a:pt x="1804" y="406"/>
                </a:moveTo>
                <a:lnTo>
                  <a:pt x="952" y="406"/>
                </a:lnTo>
                <a:lnTo>
                  <a:pt x="1114" y="444"/>
                </a:lnTo>
                <a:lnTo>
                  <a:pt x="1295" y="520"/>
                </a:lnTo>
                <a:lnTo>
                  <a:pt x="1727" y="965"/>
                </a:lnTo>
                <a:lnTo>
                  <a:pt x="2134" y="1600"/>
                </a:lnTo>
                <a:lnTo>
                  <a:pt x="2247" y="2705"/>
                </a:lnTo>
                <a:lnTo>
                  <a:pt x="1896" y="2920"/>
                </a:lnTo>
                <a:lnTo>
                  <a:pt x="2505" y="2946"/>
                </a:lnTo>
                <a:lnTo>
                  <a:pt x="2743" y="2603"/>
                </a:lnTo>
                <a:lnTo>
                  <a:pt x="2629" y="1638"/>
                </a:lnTo>
                <a:lnTo>
                  <a:pt x="2549" y="1460"/>
                </a:lnTo>
                <a:lnTo>
                  <a:pt x="2070" y="711"/>
                </a:lnTo>
                <a:lnTo>
                  <a:pt x="1804" y="406"/>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6" name="object 236"/>
          <p:cNvSpPr/>
          <p:nvPr/>
        </p:nvSpPr>
        <p:spPr>
          <a:xfrm>
            <a:off x="9311642" y="4484336"/>
            <a:ext cx="10160" cy="10160"/>
          </a:xfrm>
          <a:custGeom>
            <a:avLst/>
            <a:gdLst/>
            <a:ahLst/>
            <a:cxnLst/>
            <a:rect l="l" t="t" r="r" b="b"/>
            <a:pathLst>
              <a:path w="5079" h="5080">
                <a:moveTo>
                  <a:pt x="3479" y="1371"/>
                </a:moveTo>
                <a:lnTo>
                  <a:pt x="3238" y="1422"/>
                </a:lnTo>
                <a:lnTo>
                  <a:pt x="2997" y="1587"/>
                </a:lnTo>
                <a:lnTo>
                  <a:pt x="2841" y="2451"/>
                </a:lnTo>
                <a:lnTo>
                  <a:pt x="3177" y="2984"/>
                </a:lnTo>
                <a:lnTo>
                  <a:pt x="3416" y="3187"/>
                </a:lnTo>
                <a:lnTo>
                  <a:pt x="3721" y="3276"/>
                </a:lnTo>
                <a:lnTo>
                  <a:pt x="3937" y="3251"/>
                </a:lnTo>
                <a:lnTo>
                  <a:pt x="4080" y="3187"/>
                </a:lnTo>
                <a:lnTo>
                  <a:pt x="4348" y="2984"/>
                </a:lnTo>
                <a:lnTo>
                  <a:pt x="3712" y="2959"/>
                </a:lnTo>
                <a:lnTo>
                  <a:pt x="3564" y="2870"/>
                </a:lnTo>
                <a:lnTo>
                  <a:pt x="3175" y="2349"/>
                </a:lnTo>
                <a:lnTo>
                  <a:pt x="3187" y="1778"/>
                </a:lnTo>
                <a:lnTo>
                  <a:pt x="3416" y="1663"/>
                </a:lnTo>
                <a:lnTo>
                  <a:pt x="4124" y="1663"/>
                </a:lnTo>
                <a:lnTo>
                  <a:pt x="3886" y="1447"/>
                </a:lnTo>
                <a:lnTo>
                  <a:pt x="3695" y="1384"/>
                </a:lnTo>
                <a:lnTo>
                  <a:pt x="3479" y="1371"/>
                </a:lnTo>
                <a:close/>
              </a:path>
              <a:path w="5079" h="5080">
                <a:moveTo>
                  <a:pt x="4124" y="1663"/>
                </a:moveTo>
                <a:lnTo>
                  <a:pt x="3416" y="1663"/>
                </a:lnTo>
                <a:lnTo>
                  <a:pt x="3632" y="1701"/>
                </a:lnTo>
                <a:lnTo>
                  <a:pt x="3911" y="1968"/>
                </a:lnTo>
                <a:lnTo>
                  <a:pt x="3994" y="2108"/>
                </a:lnTo>
                <a:lnTo>
                  <a:pt x="4102" y="2870"/>
                </a:lnTo>
                <a:lnTo>
                  <a:pt x="3968" y="2959"/>
                </a:lnTo>
                <a:lnTo>
                  <a:pt x="4348" y="2984"/>
                </a:lnTo>
                <a:lnTo>
                  <a:pt x="4462" y="2806"/>
                </a:lnTo>
                <a:lnTo>
                  <a:pt x="4338" y="1981"/>
                </a:lnTo>
                <a:lnTo>
                  <a:pt x="4124" y="1663"/>
                </a:lnTo>
                <a:close/>
              </a:path>
              <a:path w="5079" h="5080">
                <a:moveTo>
                  <a:pt x="2501" y="0"/>
                </a:moveTo>
                <a:lnTo>
                  <a:pt x="2146" y="228"/>
                </a:lnTo>
                <a:lnTo>
                  <a:pt x="1955" y="4635"/>
                </a:lnTo>
                <a:lnTo>
                  <a:pt x="2286" y="4419"/>
                </a:lnTo>
                <a:lnTo>
                  <a:pt x="2501" y="0"/>
                </a:lnTo>
                <a:close/>
              </a:path>
              <a:path w="5079" h="5080">
                <a:moveTo>
                  <a:pt x="635" y="1384"/>
                </a:moveTo>
                <a:lnTo>
                  <a:pt x="406" y="1435"/>
                </a:lnTo>
                <a:lnTo>
                  <a:pt x="152" y="1600"/>
                </a:lnTo>
                <a:lnTo>
                  <a:pt x="0" y="2451"/>
                </a:lnTo>
                <a:lnTo>
                  <a:pt x="333" y="2997"/>
                </a:lnTo>
                <a:lnTo>
                  <a:pt x="584" y="3200"/>
                </a:lnTo>
                <a:lnTo>
                  <a:pt x="774" y="3276"/>
                </a:lnTo>
                <a:lnTo>
                  <a:pt x="1003" y="3289"/>
                </a:lnTo>
                <a:lnTo>
                  <a:pt x="1253" y="3200"/>
                </a:lnTo>
                <a:lnTo>
                  <a:pt x="1532" y="2997"/>
                </a:lnTo>
                <a:lnTo>
                  <a:pt x="965" y="2997"/>
                </a:lnTo>
                <a:lnTo>
                  <a:pt x="596" y="2755"/>
                </a:lnTo>
                <a:lnTo>
                  <a:pt x="381" y="2438"/>
                </a:lnTo>
                <a:lnTo>
                  <a:pt x="355" y="1803"/>
                </a:lnTo>
                <a:lnTo>
                  <a:pt x="571" y="1676"/>
                </a:lnTo>
                <a:lnTo>
                  <a:pt x="1281" y="1676"/>
                </a:lnTo>
                <a:lnTo>
                  <a:pt x="1054" y="1460"/>
                </a:lnTo>
                <a:lnTo>
                  <a:pt x="850" y="1397"/>
                </a:lnTo>
                <a:lnTo>
                  <a:pt x="635" y="1384"/>
                </a:lnTo>
                <a:close/>
              </a:path>
              <a:path w="5079" h="5080">
                <a:moveTo>
                  <a:pt x="1281" y="1676"/>
                </a:moveTo>
                <a:lnTo>
                  <a:pt x="571" y="1676"/>
                </a:lnTo>
                <a:lnTo>
                  <a:pt x="745" y="1701"/>
                </a:lnTo>
                <a:lnTo>
                  <a:pt x="914" y="1803"/>
                </a:lnTo>
                <a:lnTo>
                  <a:pt x="1028" y="1930"/>
                </a:lnTo>
                <a:lnTo>
                  <a:pt x="1145" y="2120"/>
                </a:lnTo>
                <a:lnTo>
                  <a:pt x="1257" y="2882"/>
                </a:lnTo>
                <a:lnTo>
                  <a:pt x="1104" y="2984"/>
                </a:lnTo>
                <a:lnTo>
                  <a:pt x="965" y="2997"/>
                </a:lnTo>
                <a:lnTo>
                  <a:pt x="1532" y="2997"/>
                </a:lnTo>
                <a:lnTo>
                  <a:pt x="1658" y="2692"/>
                </a:lnTo>
                <a:lnTo>
                  <a:pt x="1587" y="2120"/>
                </a:lnTo>
                <a:lnTo>
                  <a:pt x="1281" y="1676"/>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7" name="object 237"/>
          <p:cNvSpPr/>
          <p:nvPr/>
        </p:nvSpPr>
        <p:spPr>
          <a:xfrm>
            <a:off x="9030121" y="4671242"/>
            <a:ext cx="6350" cy="7620"/>
          </a:xfrm>
          <a:custGeom>
            <a:avLst/>
            <a:gdLst/>
            <a:ahLst/>
            <a:cxnLst/>
            <a:rect l="l" t="t" r="r" b="b"/>
            <a:pathLst>
              <a:path w="3175" h="3810">
                <a:moveTo>
                  <a:pt x="1300" y="2743"/>
                </a:moveTo>
                <a:lnTo>
                  <a:pt x="957" y="2959"/>
                </a:lnTo>
                <a:lnTo>
                  <a:pt x="1147" y="3200"/>
                </a:lnTo>
                <a:lnTo>
                  <a:pt x="1350" y="3327"/>
                </a:lnTo>
                <a:lnTo>
                  <a:pt x="1820" y="3365"/>
                </a:lnTo>
                <a:lnTo>
                  <a:pt x="2062" y="3289"/>
                </a:lnTo>
                <a:lnTo>
                  <a:pt x="2579" y="2959"/>
                </a:lnTo>
                <a:lnTo>
                  <a:pt x="1528" y="2959"/>
                </a:lnTo>
                <a:lnTo>
                  <a:pt x="1300" y="2743"/>
                </a:lnTo>
                <a:close/>
              </a:path>
              <a:path w="3175" h="3810">
                <a:moveTo>
                  <a:pt x="2536" y="1308"/>
                </a:moveTo>
                <a:lnTo>
                  <a:pt x="2036" y="1308"/>
                </a:lnTo>
                <a:lnTo>
                  <a:pt x="2249" y="1663"/>
                </a:lnTo>
                <a:lnTo>
                  <a:pt x="2363" y="2603"/>
                </a:lnTo>
                <a:lnTo>
                  <a:pt x="2243" y="2743"/>
                </a:lnTo>
                <a:lnTo>
                  <a:pt x="1973" y="2933"/>
                </a:lnTo>
                <a:lnTo>
                  <a:pt x="1681" y="2959"/>
                </a:lnTo>
                <a:lnTo>
                  <a:pt x="2579" y="2959"/>
                </a:lnTo>
                <a:lnTo>
                  <a:pt x="2766" y="2692"/>
                </a:lnTo>
                <a:lnTo>
                  <a:pt x="2686" y="1625"/>
                </a:lnTo>
                <a:lnTo>
                  <a:pt x="2536" y="1308"/>
                </a:lnTo>
                <a:close/>
              </a:path>
              <a:path w="3175" h="3810">
                <a:moveTo>
                  <a:pt x="1134" y="0"/>
                </a:moveTo>
                <a:lnTo>
                  <a:pt x="982" y="0"/>
                </a:lnTo>
                <a:lnTo>
                  <a:pt x="652" y="88"/>
                </a:lnTo>
                <a:lnTo>
                  <a:pt x="174" y="406"/>
                </a:lnTo>
                <a:lnTo>
                  <a:pt x="0" y="1625"/>
                </a:lnTo>
                <a:lnTo>
                  <a:pt x="169" y="1905"/>
                </a:lnTo>
                <a:lnTo>
                  <a:pt x="561" y="2235"/>
                </a:lnTo>
                <a:lnTo>
                  <a:pt x="893" y="2349"/>
                </a:lnTo>
                <a:lnTo>
                  <a:pt x="1046" y="2349"/>
                </a:lnTo>
                <a:lnTo>
                  <a:pt x="1353" y="2286"/>
                </a:lnTo>
                <a:lnTo>
                  <a:pt x="1617" y="2133"/>
                </a:lnTo>
                <a:lnTo>
                  <a:pt x="1858" y="1917"/>
                </a:lnTo>
                <a:lnTo>
                  <a:pt x="963" y="1905"/>
                </a:lnTo>
                <a:lnTo>
                  <a:pt x="741" y="1841"/>
                </a:lnTo>
                <a:lnTo>
                  <a:pt x="538" y="1663"/>
                </a:lnTo>
                <a:lnTo>
                  <a:pt x="412" y="1460"/>
                </a:lnTo>
                <a:lnTo>
                  <a:pt x="486" y="635"/>
                </a:lnTo>
                <a:lnTo>
                  <a:pt x="690" y="469"/>
                </a:lnTo>
                <a:lnTo>
                  <a:pt x="982" y="406"/>
                </a:lnTo>
                <a:lnTo>
                  <a:pt x="1866" y="406"/>
                </a:lnTo>
                <a:lnTo>
                  <a:pt x="1396" y="76"/>
                </a:lnTo>
                <a:lnTo>
                  <a:pt x="1134" y="0"/>
                </a:lnTo>
                <a:close/>
              </a:path>
              <a:path w="3175" h="3810">
                <a:moveTo>
                  <a:pt x="1866" y="406"/>
                </a:moveTo>
                <a:lnTo>
                  <a:pt x="982" y="406"/>
                </a:lnTo>
                <a:lnTo>
                  <a:pt x="1249" y="469"/>
                </a:lnTo>
                <a:lnTo>
                  <a:pt x="1509" y="660"/>
                </a:lnTo>
                <a:lnTo>
                  <a:pt x="1636" y="1625"/>
                </a:lnTo>
                <a:lnTo>
                  <a:pt x="1528" y="1765"/>
                </a:lnTo>
                <a:lnTo>
                  <a:pt x="1350" y="1879"/>
                </a:lnTo>
                <a:lnTo>
                  <a:pt x="1007" y="1917"/>
                </a:lnTo>
                <a:lnTo>
                  <a:pt x="1858" y="1917"/>
                </a:lnTo>
                <a:lnTo>
                  <a:pt x="1980" y="1663"/>
                </a:lnTo>
                <a:lnTo>
                  <a:pt x="2011" y="1308"/>
                </a:lnTo>
                <a:lnTo>
                  <a:pt x="2536" y="1308"/>
                </a:lnTo>
                <a:lnTo>
                  <a:pt x="1935" y="469"/>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8" name="object 238"/>
          <p:cNvSpPr/>
          <p:nvPr/>
        </p:nvSpPr>
        <p:spPr>
          <a:xfrm>
            <a:off x="9034961" y="4670670"/>
            <a:ext cx="3810" cy="5080"/>
          </a:xfrm>
          <a:custGeom>
            <a:avLst/>
            <a:gdLst/>
            <a:ahLst/>
            <a:cxnLst/>
            <a:rect l="l" t="t" r="r" b="b"/>
            <a:pathLst>
              <a:path w="1904" h="2539">
                <a:moveTo>
                  <a:pt x="1524" y="1638"/>
                </a:moveTo>
                <a:lnTo>
                  <a:pt x="1079" y="1930"/>
                </a:lnTo>
                <a:lnTo>
                  <a:pt x="1371" y="2387"/>
                </a:lnTo>
                <a:lnTo>
                  <a:pt x="1803" y="2095"/>
                </a:lnTo>
                <a:lnTo>
                  <a:pt x="1524" y="1638"/>
                </a:lnTo>
                <a:close/>
              </a:path>
              <a:path w="1904" h="2539">
                <a:moveTo>
                  <a:pt x="444" y="0"/>
                </a:moveTo>
                <a:lnTo>
                  <a:pt x="0" y="304"/>
                </a:lnTo>
                <a:lnTo>
                  <a:pt x="292" y="749"/>
                </a:lnTo>
                <a:lnTo>
                  <a:pt x="736" y="457"/>
                </a:lnTo>
                <a:lnTo>
                  <a:pt x="444"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9" name="object 239"/>
          <p:cNvSpPr/>
          <p:nvPr/>
        </p:nvSpPr>
        <p:spPr>
          <a:xfrm>
            <a:off x="9038368" y="4666474"/>
            <a:ext cx="5080" cy="7620"/>
          </a:xfrm>
          <a:custGeom>
            <a:avLst/>
            <a:gdLst/>
            <a:ahLst/>
            <a:cxnLst/>
            <a:rect l="l" t="t" r="r" b="b"/>
            <a:pathLst>
              <a:path w="2539" h="3810">
                <a:moveTo>
                  <a:pt x="266" y="0"/>
                </a:moveTo>
                <a:lnTo>
                  <a:pt x="0" y="177"/>
                </a:lnTo>
                <a:lnTo>
                  <a:pt x="27" y="3073"/>
                </a:lnTo>
                <a:lnTo>
                  <a:pt x="127" y="3225"/>
                </a:lnTo>
                <a:lnTo>
                  <a:pt x="881" y="2730"/>
                </a:lnTo>
                <a:lnTo>
                  <a:pt x="215" y="2730"/>
                </a:lnTo>
                <a:lnTo>
                  <a:pt x="266" y="698"/>
                </a:lnTo>
                <a:lnTo>
                  <a:pt x="726" y="698"/>
                </a:lnTo>
                <a:lnTo>
                  <a:pt x="266" y="0"/>
                </a:lnTo>
                <a:close/>
              </a:path>
              <a:path w="2539" h="3810">
                <a:moveTo>
                  <a:pt x="1840" y="2400"/>
                </a:moveTo>
                <a:lnTo>
                  <a:pt x="1384" y="2400"/>
                </a:lnTo>
                <a:lnTo>
                  <a:pt x="1816" y="3073"/>
                </a:lnTo>
                <a:lnTo>
                  <a:pt x="2077" y="2895"/>
                </a:lnTo>
                <a:lnTo>
                  <a:pt x="2052" y="2730"/>
                </a:lnTo>
                <a:lnTo>
                  <a:pt x="1840" y="2400"/>
                </a:lnTo>
                <a:close/>
              </a:path>
              <a:path w="2539" h="3810">
                <a:moveTo>
                  <a:pt x="726" y="698"/>
                </a:moveTo>
                <a:lnTo>
                  <a:pt x="266" y="698"/>
                </a:lnTo>
                <a:lnTo>
                  <a:pt x="1181" y="2095"/>
                </a:lnTo>
                <a:lnTo>
                  <a:pt x="215" y="2730"/>
                </a:lnTo>
                <a:lnTo>
                  <a:pt x="881" y="2730"/>
                </a:lnTo>
                <a:lnTo>
                  <a:pt x="1384" y="2400"/>
                </a:lnTo>
                <a:lnTo>
                  <a:pt x="1840" y="2400"/>
                </a:lnTo>
                <a:lnTo>
                  <a:pt x="1701" y="2184"/>
                </a:lnTo>
                <a:lnTo>
                  <a:pt x="2095" y="1943"/>
                </a:lnTo>
                <a:lnTo>
                  <a:pt x="1511" y="1892"/>
                </a:lnTo>
                <a:lnTo>
                  <a:pt x="726" y="698"/>
                </a:lnTo>
                <a:close/>
              </a:path>
              <a:path w="2539" h="3810">
                <a:moveTo>
                  <a:pt x="1892" y="1625"/>
                </a:moveTo>
                <a:lnTo>
                  <a:pt x="1511" y="1892"/>
                </a:lnTo>
                <a:lnTo>
                  <a:pt x="2062" y="1892"/>
                </a:lnTo>
                <a:lnTo>
                  <a:pt x="1892" y="1625"/>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0" name="object 240"/>
          <p:cNvSpPr/>
          <p:nvPr/>
        </p:nvSpPr>
        <p:spPr>
          <a:xfrm>
            <a:off x="9041399" y="4663885"/>
            <a:ext cx="6350" cy="6350"/>
          </a:xfrm>
          <a:custGeom>
            <a:avLst/>
            <a:gdLst/>
            <a:ahLst/>
            <a:cxnLst/>
            <a:rect l="l" t="t" r="r" b="b"/>
            <a:pathLst>
              <a:path w="3175" h="3175">
                <a:moveTo>
                  <a:pt x="1411" y="1028"/>
                </a:moveTo>
                <a:lnTo>
                  <a:pt x="927" y="1028"/>
                </a:lnTo>
                <a:lnTo>
                  <a:pt x="2273" y="3073"/>
                </a:lnTo>
                <a:lnTo>
                  <a:pt x="2603" y="2844"/>
                </a:lnTo>
                <a:lnTo>
                  <a:pt x="1411" y="1028"/>
                </a:lnTo>
                <a:close/>
              </a:path>
              <a:path w="3175" h="3175">
                <a:moveTo>
                  <a:pt x="736" y="0"/>
                </a:moveTo>
                <a:lnTo>
                  <a:pt x="469" y="165"/>
                </a:lnTo>
                <a:lnTo>
                  <a:pt x="507" y="698"/>
                </a:lnTo>
                <a:lnTo>
                  <a:pt x="355" y="965"/>
                </a:lnTo>
                <a:lnTo>
                  <a:pt x="190" y="1117"/>
                </a:lnTo>
                <a:lnTo>
                  <a:pt x="0" y="1231"/>
                </a:lnTo>
                <a:lnTo>
                  <a:pt x="190" y="1511"/>
                </a:lnTo>
                <a:lnTo>
                  <a:pt x="927" y="1028"/>
                </a:lnTo>
                <a:lnTo>
                  <a:pt x="1411" y="1028"/>
                </a:lnTo>
                <a:lnTo>
                  <a:pt x="736" y="0"/>
                </a:lnTo>
                <a:close/>
              </a:path>
            </a:pathLst>
          </a:custGeom>
          <a:solidFill>
            <a:srgbClr val="FFFFFF"/>
          </a:solid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1" name="object 241"/>
          <p:cNvSpPr/>
          <p:nvPr/>
        </p:nvSpPr>
        <p:spPr>
          <a:xfrm>
            <a:off x="2843074" y="2694596"/>
            <a:ext cx="1859280" cy="1049020"/>
          </a:xfrm>
          <a:custGeom>
            <a:avLst/>
            <a:gdLst/>
            <a:ahLst/>
            <a:cxnLst/>
            <a:rect l="l" t="t" r="r" b="b"/>
            <a:pathLst>
              <a:path w="929640" h="524510">
                <a:moveTo>
                  <a:pt x="0" y="0"/>
                </a:moveTo>
                <a:lnTo>
                  <a:pt x="0" y="523925"/>
                </a:lnTo>
                <a:lnTo>
                  <a:pt x="929614" y="523925"/>
                </a:lnTo>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2" name="object 242"/>
          <p:cNvSpPr/>
          <p:nvPr/>
        </p:nvSpPr>
        <p:spPr>
          <a:xfrm>
            <a:off x="4630886" y="3671048"/>
            <a:ext cx="142848" cy="142848"/>
          </a:xfrm>
          <a:prstGeom prst="rect">
            <a:avLst/>
          </a:prstGeom>
          <a:blipFill>
            <a:blip r:embed="rId53"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3" name="object 243"/>
          <p:cNvSpPr/>
          <p:nvPr/>
        </p:nvSpPr>
        <p:spPr>
          <a:xfrm>
            <a:off x="7465918" y="2694596"/>
            <a:ext cx="1859280" cy="1049020"/>
          </a:xfrm>
          <a:custGeom>
            <a:avLst/>
            <a:gdLst/>
            <a:ahLst/>
            <a:cxnLst/>
            <a:rect l="l" t="t" r="r" b="b"/>
            <a:pathLst>
              <a:path w="929639" h="524510">
                <a:moveTo>
                  <a:pt x="929614" y="0"/>
                </a:moveTo>
                <a:lnTo>
                  <a:pt x="929614" y="523925"/>
                </a:lnTo>
                <a:lnTo>
                  <a:pt x="0" y="523925"/>
                </a:lnTo>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4" name="object 244"/>
          <p:cNvSpPr/>
          <p:nvPr/>
        </p:nvSpPr>
        <p:spPr>
          <a:xfrm>
            <a:off x="7394489" y="3671042"/>
            <a:ext cx="142874" cy="142848"/>
          </a:xfrm>
          <a:prstGeom prst="rect">
            <a:avLst/>
          </a:prstGeom>
          <a:blipFill>
            <a:blip r:embed="rId54"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5" name="object 245"/>
          <p:cNvSpPr/>
          <p:nvPr/>
        </p:nvSpPr>
        <p:spPr>
          <a:xfrm>
            <a:off x="4999742" y="2299581"/>
            <a:ext cx="0" cy="1088390"/>
          </a:xfrm>
          <a:custGeom>
            <a:avLst/>
            <a:gdLst/>
            <a:ahLst/>
            <a:cxnLst/>
            <a:rect l="l" t="t" r="r" b="b"/>
            <a:pathLst>
              <a:path h="544194">
                <a:moveTo>
                  <a:pt x="0" y="0"/>
                </a:moveTo>
                <a:lnTo>
                  <a:pt x="0" y="544118"/>
                </a:lnTo>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6" name="object 246"/>
          <p:cNvSpPr/>
          <p:nvPr/>
        </p:nvSpPr>
        <p:spPr>
          <a:xfrm>
            <a:off x="4928316" y="3312818"/>
            <a:ext cx="142848" cy="142848"/>
          </a:xfrm>
          <a:prstGeom prst="rect">
            <a:avLst/>
          </a:prstGeom>
          <a:blipFill>
            <a:blip r:embed="rId5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7" name="object 247"/>
          <p:cNvSpPr/>
          <p:nvPr/>
        </p:nvSpPr>
        <p:spPr>
          <a:xfrm>
            <a:off x="7133356" y="2299581"/>
            <a:ext cx="0" cy="1088390"/>
          </a:xfrm>
          <a:custGeom>
            <a:avLst/>
            <a:gdLst/>
            <a:ahLst/>
            <a:cxnLst/>
            <a:rect l="l" t="t" r="r" b="b"/>
            <a:pathLst>
              <a:path h="544194">
                <a:moveTo>
                  <a:pt x="0" y="0"/>
                </a:moveTo>
                <a:lnTo>
                  <a:pt x="0" y="544118"/>
                </a:lnTo>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8" name="object 248"/>
          <p:cNvSpPr/>
          <p:nvPr/>
        </p:nvSpPr>
        <p:spPr>
          <a:xfrm>
            <a:off x="7061940" y="3312818"/>
            <a:ext cx="142848" cy="142848"/>
          </a:xfrm>
          <a:prstGeom prst="rect">
            <a:avLst/>
          </a:prstGeom>
          <a:blipFill>
            <a:blip r:embed="rId5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9" name="object 249"/>
          <p:cNvSpPr/>
          <p:nvPr/>
        </p:nvSpPr>
        <p:spPr>
          <a:xfrm>
            <a:off x="6653122" y="1699285"/>
            <a:ext cx="951528" cy="275334"/>
          </a:xfrm>
          <a:prstGeom prst="rect">
            <a:avLst/>
          </a:prstGeom>
          <a:blipFill>
            <a:blip r:embed="rId56"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0" name="object 250"/>
          <p:cNvSpPr/>
          <p:nvPr/>
        </p:nvSpPr>
        <p:spPr>
          <a:xfrm>
            <a:off x="6669404" y="1499261"/>
            <a:ext cx="946976" cy="172010"/>
          </a:xfrm>
          <a:prstGeom prst="rect">
            <a:avLst/>
          </a:prstGeom>
          <a:blipFill>
            <a:blip r:embed="rId57"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1" name="object 251"/>
          <p:cNvSpPr/>
          <p:nvPr/>
        </p:nvSpPr>
        <p:spPr>
          <a:xfrm>
            <a:off x="7496037" y="1957146"/>
            <a:ext cx="497686" cy="287680"/>
          </a:xfrm>
          <a:prstGeom prst="rect">
            <a:avLst/>
          </a:prstGeom>
          <a:blipFill>
            <a:blip r:embed="rId58"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2" name="object 252"/>
          <p:cNvSpPr/>
          <p:nvPr/>
        </p:nvSpPr>
        <p:spPr>
          <a:xfrm>
            <a:off x="6851417" y="1974620"/>
            <a:ext cx="556086" cy="288244"/>
          </a:xfrm>
          <a:prstGeom prst="rect">
            <a:avLst/>
          </a:prstGeom>
          <a:blipFill>
            <a:blip r:embed="rId59"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3" name="object 253"/>
          <p:cNvSpPr/>
          <p:nvPr/>
        </p:nvSpPr>
        <p:spPr>
          <a:xfrm>
            <a:off x="6745427" y="1268322"/>
            <a:ext cx="818882" cy="191476"/>
          </a:xfrm>
          <a:prstGeom prst="rect">
            <a:avLst/>
          </a:prstGeom>
          <a:blipFill>
            <a:blip r:embed="rId60"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4" name="object 254"/>
          <p:cNvSpPr/>
          <p:nvPr/>
        </p:nvSpPr>
        <p:spPr>
          <a:xfrm>
            <a:off x="8714510" y="1556918"/>
            <a:ext cx="1143000" cy="1143000"/>
          </a:xfrm>
          <a:prstGeom prst="rect">
            <a:avLst/>
          </a:prstGeom>
          <a:blipFill>
            <a:blip r:embed="rId61"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5" name="object 255"/>
          <p:cNvSpPr/>
          <p:nvPr/>
        </p:nvSpPr>
        <p:spPr>
          <a:xfrm>
            <a:off x="8714530" y="1556906"/>
            <a:ext cx="1143000" cy="1143000"/>
          </a:xfrm>
          <a:custGeom>
            <a:avLst/>
            <a:gdLst/>
            <a:ahLst/>
            <a:cxnLst/>
            <a:rect l="l" t="t" r="r" b="b"/>
            <a:pathLst>
              <a:path w="571500" h="571500">
                <a:moveTo>
                  <a:pt x="0" y="285750"/>
                </a:moveTo>
                <a:lnTo>
                  <a:pt x="3740" y="332101"/>
                </a:lnTo>
                <a:lnTo>
                  <a:pt x="14568" y="376071"/>
                </a:lnTo>
                <a:lnTo>
                  <a:pt x="31895" y="417071"/>
                </a:lnTo>
                <a:lnTo>
                  <a:pt x="55134" y="454513"/>
                </a:lnTo>
                <a:lnTo>
                  <a:pt x="83696" y="487808"/>
                </a:lnTo>
                <a:lnTo>
                  <a:pt x="116991" y="516368"/>
                </a:lnTo>
                <a:lnTo>
                  <a:pt x="154433" y="539606"/>
                </a:lnTo>
                <a:lnTo>
                  <a:pt x="195432" y="556932"/>
                </a:lnTo>
                <a:lnTo>
                  <a:pt x="239401" y="567760"/>
                </a:lnTo>
                <a:lnTo>
                  <a:pt x="285750" y="571500"/>
                </a:lnTo>
                <a:lnTo>
                  <a:pt x="332101" y="567760"/>
                </a:lnTo>
                <a:lnTo>
                  <a:pt x="376071" y="556932"/>
                </a:lnTo>
                <a:lnTo>
                  <a:pt x="417071" y="539606"/>
                </a:lnTo>
                <a:lnTo>
                  <a:pt x="454513" y="516368"/>
                </a:lnTo>
                <a:lnTo>
                  <a:pt x="487808" y="487808"/>
                </a:lnTo>
                <a:lnTo>
                  <a:pt x="516368" y="454513"/>
                </a:lnTo>
                <a:lnTo>
                  <a:pt x="539606" y="417071"/>
                </a:lnTo>
                <a:lnTo>
                  <a:pt x="556932" y="376071"/>
                </a:lnTo>
                <a:lnTo>
                  <a:pt x="567760" y="332101"/>
                </a:lnTo>
                <a:lnTo>
                  <a:pt x="571500" y="285750"/>
                </a:lnTo>
                <a:lnTo>
                  <a:pt x="567760" y="239401"/>
                </a:lnTo>
                <a:lnTo>
                  <a:pt x="556932" y="195432"/>
                </a:lnTo>
                <a:lnTo>
                  <a:pt x="539606" y="154433"/>
                </a:lnTo>
                <a:lnTo>
                  <a:pt x="516368" y="116991"/>
                </a:lnTo>
                <a:lnTo>
                  <a:pt x="487808" y="83696"/>
                </a:lnTo>
                <a:lnTo>
                  <a:pt x="454513" y="55134"/>
                </a:lnTo>
                <a:lnTo>
                  <a:pt x="417071" y="31895"/>
                </a:lnTo>
                <a:lnTo>
                  <a:pt x="376071" y="14568"/>
                </a:lnTo>
                <a:lnTo>
                  <a:pt x="332101" y="3740"/>
                </a:lnTo>
                <a:lnTo>
                  <a:pt x="285750" y="0"/>
                </a:lnTo>
                <a:lnTo>
                  <a:pt x="239401" y="3740"/>
                </a:lnTo>
                <a:lnTo>
                  <a:pt x="195432" y="14568"/>
                </a:lnTo>
                <a:lnTo>
                  <a:pt x="154433" y="31895"/>
                </a:lnTo>
                <a:lnTo>
                  <a:pt x="116991" y="55134"/>
                </a:lnTo>
                <a:lnTo>
                  <a:pt x="83696" y="83696"/>
                </a:lnTo>
                <a:lnTo>
                  <a:pt x="55134" y="116991"/>
                </a:lnTo>
                <a:lnTo>
                  <a:pt x="31895" y="154433"/>
                </a:lnTo>
                <a:lnTo>
                  <a:pt x="14568" y="195432"/>
                </a:lnTo>
                <a:lnTo>
                  <a:pt x="3740" y="239401"/>
                </a:lnTo>
                <a:lnTo>
                  <a:pt x="0" y="285750"/>
                </a:lnTo>
                <a:close/>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6" name="object 256"/>
          <p:cNvSpPr/>
          <p:nvPr/>
        </p:nvSpPr>
        <p:spPr>
          <a:xfrm>
            <a:off x="2285110" y="1556918"/>
            <a:ext cx="1143000" cy="1143000"/>
          </a:xfrm>
          <a:prstGeom prst="rect">
            <a:avLst/>
          </a:prstGeom>
          <a:blipFill>
            <a:blip r:embed="rId62"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7" name="object 257"/>
          <p:cNvSpPr/>
          <p:nvPr/>
        </p:nvSpPr>
        <p:spPr>
          <a:xfrm>
            <a:off x="2285094" y="1556906"/>
            <a:ext cx="1143000" cy="1143000"/>
          </a:xfrm>
          <a:custGeom>
            <a:avLst/>
            <a:gdLst/>
            <a:ahLst/>
            <a:cxnLst/>
            <a:rect l="l" t="t" r="r" b="b"/>
            <a:pathLst>
              <a:path w="571500" h="571500">
                <a:moveTo>
                  <a:pt x="0" y="285750"/>
                </a:moveTo>
                <a:lnTo>
                  <a:pt x="3740" y="332101"/>
                </a:lnTo>
                <a:lnTo>
                  <a:pt x="14568" y="376071"/>
                </a:lnTo>
                <a:lnTo>
                  <a:pt x="31895" y="417071"/>
                </a:lnTo>
                <a:lnTo>
                  <a:pt x="55134" y="454513"/>
                </a:lnTo>
                <a:lnTo>
                  <a:pt x="83696" y="487808"/>
                </a:lnTo>
                <a:lnTo>
                  <a:pt x="116991" y="516368"/>
                </a:lnTo>
                <a:lnTo>
                  <a:pt x="154433" y="539606"/>
                </a:lnTo>
                <a:lnTo>
                  <a:pt x="195432" y="556932"/>
                </a:lnTo>
                <a:lnTo>
                  <a:pt x="239401" y="567760"/>
                </a:lnTo>
                <a:lnTo>
                  <a:pt x="285750" y="571500"/>
                </a:lnTo>
                <a:lnTo>
                  <a:pt x="332098" y="567760"/>
                </a:lnTo>
                <a:lnTo>
                  <a:pt x="376067" y="556932"/>
                </a:lnTo>
                <a:lnTo>
                  <a:pt x="417066" y="539606"/>
                </a:lnTo>
                <a:lnTo>
                  <a:pt x="454508" y="516368"/>
                </a:lnTo>
                <a:lnTo>
                  <a:pt x="487803" y="487808"/>
                </a:lnTo>
                <a:lnTo>
                  <a:pt x="516365" y="454513"/>
                </a:lnTo>
                <a:lnTo>
                  <a:pt x="539604" y="417071"/>
                </a:lnTo>
                <a:lnTo>
                  <a:pt x="556931" y="376071"/>
                </a:lnTo>
                <a:lnTo>
                  <a:pt x="567759" y="332101"/>
                </a:lnTo>
                <a:lnTo>
                  <a:pt x="571500" y="285750"/>
                </a:lnTo>
                <a:lnTo>
                  <a:pt x="567759" y="239401"/>
                </a:lnTo>
                <a:lnTo>
                  <a:pt x="556931" y="195432"/>
                </a:lnTo>
                <a:lnTo>
                  <a:pt x="539604" y="154433"/>
                </a:lnTo>
                <a:lnTo>
                  <a:pt x="516365" y="116991"/>
                </a:lnTo>
                <a:lnTo>
                  <a:pt x="487803" y="83696"/>
                </a:lnTo>
                <a:lnTo>
                  <a:pt x="454508" y="55134"/>
                </a:lnTo>
                <a:lnTo>
                  <a:pt x="417066" y="31895"/>
                </a:lnTo>
                <a:lnTo>
                  <a:pt x="376067" y="14568"/>
                </a:lnTo>
                <a:lnTo>
                  <a:pt x="332098" y="3740"/>
                </a:lnTo>
                <a:lnTo>
                  <a:pt x="285750" y="0"/>
                </a:lnTo>
                <a:lnTo>
                  <a:pt x="239401" y="3740"/>
                </a:lnTo>
                <a:lnTo>
                  <a:pt x="195432" y="14568"/>
                </a:lnTo>
                <a:lnTo>
                  <a:pt x="154433" y="31895"/>
                </a:lnTo>
                <a:lnTo>
                  <a:pt x="116991" y="55134"/>
                </a:lnTo>
                <a:lnTo>
                  <a:pt x="83696" y="83696"/>
                </a:lnTo>
                <a:lnTo>
                  <a:pt x="55134" y="116991"/>
                </a:lnTo>
                <a:lnTo>
                  <a:pt x="31895" y="154433"/>
                </a:lnTo>
                <a:lnTo>
                  <a:pt x="14568" y="195432"/>
                </a:lnTo>
                <a:lnTo>
                  <a:pt x="3740" y="239401"/>
                </a:lnTo>
                <a:lnTo>
                  <a:pt x="0" y="285750"/>
                </a:lnTo>
                <a:close/>
              </a:path>
            </a:pathLst>
          </a:custGeom>
          <a:ln w="16764">
            <a:solidFill>
              <a:srgbClr val="FFFFFF"/>
            </a:solidFill>
          </a:ln>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8" name="object 258"/>
          <p:cNvSpPr/>
          <p:nvPr/>
        </p:nvSpPr>
        <p:spPr>
          <a:xfrm>
            <a:off x="6837064" y="2200351"/>
            <a:ext cx="583640" cy="534162"/>
          </a:xfrm>
          <a:prstGeom prst="rect">
            <a:avLst/>
          </a:prstGeom>
          <a:blipFill>
            <a:blip r:embed="rId63"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9" name="object 259"/>
          <p:cNvSpPr/>
          <p:nvPr/>
        </p:nvSpPr>
        <p:spPr>
          <a:xfrm>
            <a:off x="7465918" y="2294382"/>
            <a:ext cx="527812" cy="346124"/>
          </a:xfrm>
          <a:prstGeom prst="rect">
            <a:avLst/>
          </a:prstGeom>
          <a:blipFill>
            <a:blip r:embed="rId64"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0" name="object 260"/>
          <p:cNvSpPr/>
          <p:nvPr/>
        </p:nvSpPr>
        <p:spPr>
          <a:xfrm>
            <a:off x="6283882" y="1957149"/>
            <a:ext cx="511300" cy="294790"/>
          </a:xfrm>
          <a:prstGeom prst="rect">
            <a:avLst/>
          </a:prstGeom>
          <a:blipFill>
            <a:blip r:embed="rId65"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1" name="object 261"/>
          <p:cNvSpPr/>
          <p:nvPr/>
        </p:nvSpPr>
        <p:spPr>
          <a:xfrm>
            <a:off x="6283882" y="2303602"/>
            <a:ext cx="511300" cy="327684"/>
          </a:xfrm>
          <a:prstGeom prst="rect">
            <a:avLst/>
          </a:prstGeom>
          <a:blipFill>
            <a:blip r:embed="rId66" cstate="print"/>
            <a:stretch>
              <a:fillRect/>
            </a:stretch>
          </a:blipFill>
        </p:spPr>
        <p:txBody>
          <a:bodyPr wrap="square" lIns="0" tIns="0" rIns="0" bIns="0" rtlCol="0"/>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5472711-4FCB-2141-A321-C0607E714264}" type="slidenum">
              <a:rPr lang="en-US" smtClean="0"/>
              <a:pPr/>
              <a:t>36</a:t>
            </a:fld>
            <a:endParaRPr lang="en-US"/>
          </a:p>
        </p:txBody>
      </p:sp>
      <p:sp>
        <p:nvSpPr>
          <p:cNvPr id="2" name="Title 1"/>
          <p:cNvSpPr>
            <a:spLocks noGrp="1"/>
          </p:cNvSpPr>
          <p:nvPr>
            <p:ph type="title"/>
          </p:nvPr>
        </p:nvSpPr>
        <p:spPr>
          <a:xfrm>
            <a:off x="232959" y="136525"/>
            <a:ext cx="10515600" cy="1201996"/>
          </a:xfrm>
        </p:spPr>
        <p:txBody>
          <a:bodyPr/>
          <a:lstStyle/>
          <a:p>
            <a:r>
              <a:rPr lang="en-US" sz="2400"/>
              <a:t>Example Truck Parking Push Notifications…….</a:t>
            </a:r>
            <a:br>
              <a:rPr lang="en-US" sz="2400"/>
            </a:br>
            <a:r>
              <a:rPr lang="en-US" sz="2400" i="1"/>
              <a:t>Predictive Algorithms Provide Best Solution </a:t>
            </a:r>
            <a:endParaRPr lang="en-US" sz="2400"/>
          </a:p>
        </p:txBody>
      </p:sp>
      <p:grpSp>
        <p:nvGrpSpPr>
          <p:cNvPr id="8" name="Group 7"/>
          <p:cNvGrpSpPr/>
          <p:nvPr/>
        </p:nvGrpSpPr>
        <p:grpSpPr>
          <a:xfrm>
            <a:off x="1891470" y="1628087"/>
            <a:ext cx="8376546" cy="4657143"/>
            <a:chOff x="367470" y="1128297"/>
            <a:chExt cx="8376546" cy="4872454"/>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70" y="1128297"/>
              <a:ext cx="8376546" cy="487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08000" y="1230086"/>
              <a:ext cx="4240981" cy="183387"/>
            </a:xfrm>
            <a:prstGeom prst="rect">
              <a:avLst/>
            </a:prstGeom>
            <a:solidFill>
              <a:srgbClr val="F8F8F9"/>
            </a:solidFill>
          </p:spPr>
          <p:txBody>
            <a:bodyPr wrap="square" rtlCol="0" anchor="ctr" anchorCtr="0">
              <a:noAutofit/>
            </a:bodyPr>
            <a:lstStyle/>
            <a:p>
              <a:r>
                <a:rPr lang="en-US" sz="1200" b="1">
                  <a:latin typeface="Arial Narrow" panose="020B0606020202030204" pitchFamily="34" charset="0"/>
                </a:rPr>
                <a:t>Truck Driver Receives Push Notifications</a:t>
              </a:r>
            </a:p>
          </p:txBody>
        </p:sp>
      </p:grpSp>
      <p:sp>
        <p:nvSpPr>
          <p:cNvPr id="3" name="Rectangle 2"/>
          <p:cNvSpPr/>
          <p:nvPr/>
        </p:nvSpPr>
        <p:spPr>
          <a:xfrm>
            <a:off x="5529980" y="3244334"/>
            <a:ext cx="1132041" cy="369332"/>
          </a:xfrm>
          <a:prstGeom prst="rect">
            <a:avLst/>
          </a:prstGeom>
        </p:spPr>
        <p:txBody>
          <a:bodyPr wrap="none">
            <a:spAutoFit/>
          </a:bodyPr>
          <a:lstStyle/>
          <a:p>
            <a:r>
              <a:rPr lang="en-US" b="1"/>
              <a:t>I-29/I-435</a:t>
            </a:r>
            <a:endParaRPr lang="en-US"/>
          </a:p>
        </p:txBody>
      </p:sp>
    </p:spTree>
    <p:extLst>
      <p:ext uri="{BB962C8B-B14F-4D97-AF65-F5344CB8AC3E}">
        <p14:creationId xmlns:p14="http://schemas.microsoft.com/office/powerpoint/2010/main" val="741324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478E5E-AE1C-4397-BB83-2B0BFD82D12F}"/>
              </a:ext>
            </a:extLst>
          </p:cNvPr>
          <p:cNvSpPr>
            <a:spLocks noGrp="1"/>
          </p:cNvSpPr>
          <p:nvPr>
            <p:ph type="sldNum" sz="quarter" idx="12"/>
          </p:nvPr>
        </p:nvSpPr>
        <p:spPr/>
        <p:txBody>
          <a:bodyPr/>
          <a:lstStyle/>
          <a:p>
            <a:fld id="{F9350424-C5F4-4F29-835B-C1B01CA1D5A6}" type="slidenum">
              <a:rPr lang="en-US" smtClean="0"/>
              <a:t>37</a:t>
            </a:fld>
            <a:endParaRPr lang="en-US"/>
          </a:p>
        </p:txBody>
      </p:sp>
      <p:sp>
        <p:nvSpPr>
          <p:cNvPr id="3" name="Title 2">
            <a:extLst>
              <a:ext uri="{FF2B5EF4-FFF2-40B4-BE49-F238E27FC236}">
                <a16:creationId xmlns:a16="http://schemas.microsoft.com/office/drawing/2014/main" id="{223403D4-24B3-4BD6-9CC0-EB203D700CDF}"/>
              </a:ext>
            </a:extLst>
          </p:cNvPr>
          <p:cNvSpPr>
            <a:spLocks noGrp="1"/>
          </p:cNvSpPr>
          <p:nvPr>
            <p:ph type="title"/>
          </p:nvPr>
        </p:nvSpPr>
        <p:spPr/>
        <p:txBody>
          <a:bodyPr/>
          <a:lstStyle/>
          <a:p>
            <a:r>
              <a:rPr lang="en-US"/>
              <a:t>Benefits to Freight/Logistics Companies</a:t>
            </a:r>
          </a:p>
        </p:txBody>
      </p:sp>
      <p:sp>
        <p:nvSpPr>
          <p:cNvPr id="4" name="Content Placeholder 3">
            <a:extLst>
              <a:ext uri="{FF2B5EF4-FFF2-40B4-BE49-F238E27FC236}">
                <a16:creationId xmlns:a16="http://schemas.microsoft.com/office/drawing/2014/main" id="{5AB1FB58-A0FE-4CB9-9151-5B667529C6C0}"/>
              </a:ext>
            </a:extLst>
          </p:cNvPr>
          <p:cNvSpPr>
            <a:spLocks noGrp="1"/>
          </p:cNvSpPr>
          <p:nvPr>
            <p:ph idx="1"/>
          </p:nvPr>
        </p:nvSpPr>
        <p:spPr/>
        <p:txBody>
          <a:bodyPr>
            <a:normAutofit/>
          </a:bodyPr>
          <a:lstStyle/>
          <a:p>
            <a:pPr lvl="0" defTabSz="457200">
              <a:lnSpc>
                <a:spcPct val="100000"/>
              </a:lnSpc>
              <a:spcBef>
                <a:spcPct val="20000"/>
              </a:spcBef>
              <a:buClr>
                <a:schemeClr val="tx1"/>
              </a:buClr>
            </a:pPr>
            <a:r>
              <a:rPr lang="en-US" dirty="0"/>
              <a:t>Improve </a:t>
            </a:r>
            <a:r>
              <a:rPr lang="en-US" b="1" dirty="0"/>
              <a:t>productivity and efficiency </a:t>
            </a:r>
            <a:r>
              <a:rPr lang="en-US" dirty="0"/>
              <a:t>of the fleet </a:t>
            </a:r>
          </a:p>
          <a:p>
            <a:pPr lvl="0" defTabSz="457200">
              <a:lnSpc>
                <a:spcPct val="100000"/>
              </a:lnSpc>
              <a:spcBef>
                <a:spcPct val="20000"/>
              </a:spcBef>
              <a:buClr>
                <a:schemeClr val="tx1"/>
              </a:buClr>
            </a:pPr>
            <a:r>
              <a:rPr lang="en-US" dirty="0"/>
              <a:t>Empower drivers with real-time information for </a:t>
            </a:r>
            <a:r>
              <a:rPr lang="en-US" b="1" dirty="0"/>
              <a:t>faster and better decisions</a:t>
            </a:r>
            <a:r>
              <a:rPr lang="en-US" dirty="0"/>
              <a:t> </a:t>
            </a:r>
          </a:p>
          <a:p>
            <a:pPr lvl="0" defTabSz="457200">
              <a:lnSpc>
                <a:spcPct val="100000"/>
              </a:lnSpc>
              <a:spcBef>
                <a:spcPct val="20000"/>
              </a:spcBef>
              <a:buClr>
                <a:schemeClr val="tx1"/>
              </a:buClr>
            </a:pPr>
            <a:r>
              <a:rPr lang="en-US" dirty="0"/>
              <a:t>Generate near optimal truck </a:t>
            </a:r>
            <a:r>
              <a:rPr lang="en-US" b="1" dirty="0"/>
              <a:t>planned work itinerary </a:t>
            </a:r>
            <a:r>
              <a:rPr lang="en-US" dirty="0"/>
              <a:t>taking into consideration travel times with traffic, waiting times at the terminal, weather conditions, etc.</a:t>
            </a:r>
          </a:p>
          <a:p>
            <a:pPr lvl="0" defTabSz="457200">
              <a:lnSpc>
                <a:spcPct val="100000"/>
              </a:lnSpc>
              <a:spcBef>
                <a:spcPct val="20000"/>
              </a:spcBef>
              <a:buClr>
                <a:schemeClr val="tx1"/>
              </a:buClr>
            </a:pPr>
            <a:r>
              <a:rPr lang="en-US" dirty="0"/>
              <a:t>Drivers will be able to </a:t>
            </a:r>
            <a:r>
              <a:rPr lang="en-US" b="1" dirty="0"/>
              <a:t>navigate to their destinations </a:t>
            </a:r>
            <a:r>
              <a:rPr lang="en-US" dirty="0"/>
              <a:t>and be rerouted in case of heavy traffic, incidents and congestion in their current route</a:t>
            </a:r>
          </a:p>
          <a:p>
            <a:pPr>
              <a:buClr>
                <a:schemeClr val="tx1"/>
              </a:buClr>
            </a:pPr>
            <a:endParaRPr lang="en-US" dirty="0"/>
          </a:p>
        </p:txBody>
      </p:sp>
    </p:spTree>
    <p:extLst>
      <p:ext uri="{BB962C8B-B14F-4D97-AF65-F5344CB8AC3E}">
        <p14:creationId xmlns:p14="http://schemas.microsoft.com/office/powerpoint/2010/main" val="3279931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DEA483-BBFB-4F40-AD03-21F10D7AEC93}"/>
              </a:ext>
            </a:extLst>
          </p:cNvPr>
          <p:cNvSpPr>
            <a:spLocks noGrp="1"/>
          </p:cNvSpPr>
          <p:nvPr>
            <p:ph type="sldNum" sz="quarter" idx="12"/>
          </p:nvPr>
        </p:nvSpPr>
        <p:spPr/>
        <p:txBody>
          <a:bodyPr/>
          <a:lstStyle/>
          <a:p>
            <a:fld id="{F9350424-C5F4-4F29-835B-C1B01CA1D5A6}" type="slidenum">
              <a:rPr lang="en-US" smtClean="0"/>
              <a:t>38</a:t>
            </a:fld>
            <a:endParaRPr lang="en-US"/>
          </a:p>
        </p:txBody>
      </p:sp>
      <p:sp>
        <p:nvSpPr>
          <p:cNvPr id="3" name="Title 2">
            <a:extLst>
              <a:ext uri="{FF2B5EF4-FFF2-40B4-BE49-F238E27FC236}">
                <a16:creationId xmlns:a16="http://schemas.microsoft.com/office/drawing/2014/main" id="{FD3461DF-2227-4DC1-A900-32958AA31956}"/>
              </a:ext>
            </a:extLst>
          </p:cNvPr>
          <p:cNvSpPr>
            <a:spLocks noGrp="1"/>
          </p:cNvSpPr>
          <p:nvPr>
            <p:ph type="title"/>
          </p:nvPr>
        </p:nvSpPr>
        <p:spPr/>
        <p:txBody>
          <a:bodyPr/>
          <a:lstStyle/>
          <a:p>
            <a:r>
              <a:rPr lang="en-US"/>
              <a:t>Public Benefits</a:t>
            </a:r>
          </a:p>
        </p:txBody>
      </p:sp>
      <p:sp>
        <p:nvSpPr>
          <p:cNvPr id="4" name="Content Placeholder 3">
            <a:extLst>
              <a:ext uri="{FF2B5EF4-FFF2-40B4-BE49-F238E27FC236}">
                <a16:creationId xmlns:a16="http://schemas.microsoft.com/office/drawing/2014/main" id="{1689F57D-840B-42F1-82F8-1D9A26A43B54}"/>
              </a:ext>
            </a:extLst>
          </p:cNvPr>
          <p:cNvSpPr>
            <a:spLocks noGrp="1"/>
          </p:cNvSpPr>
          <p:nvPr>
            <p:ph idx="1"/>
          </p:nvPr>
        </p:nvSpPr>
        <p:spPr/>
        <p:txBody>
          <a:bodyPr>
            <a:normAutofit/>
          </a:bodyPr>
          <a:lstStyle/>
          <a:p>
            <a:r>
              <a:rPr lang="en-US" b="1"/>
              <a:t>Improve air quality and traffic operations</a:t>
            </a:r>
          </a:p>
          <a:p>
            <a:r>
              <a:rPr lang="en-US"/>
              <a:t>Provides a platform to </a:t>
            </a:r>
            <a:r>
              <a:rPr lang="en-US" b="1"/>
              <a:t>support economic development</a:t>
            </a:r>
            <a:r>
              <a:rPr lang="en-US"/>
              <a:t> in the region</a:t>
            </a:r>
          </a:p>
          <a:p>
            <a:r>
              <a:rPr lang="en-US"/>
              <a:t>Improve </a:t>
            </a:r>
            <a:r>
              <a:rPr lang="en-US" b="1"/>
              <a:t>quality of life </a:t>
            </a:r>
            <a:r>
              <a:rPr lang="en-US"/>
              <a:t>of the region</a:t>
            </a:r>
          </a:p>
          <a:p>
            <a:r>
              <a:rPr lang="en-US" b="1"/>
              <a:t>Better utilization </a:t>
            </a:r>
            <a:r>
              <a:rPr lang="en-US"/>
              <a:t>of existing infrastructure and capacity</a:t>
            </a:r>
          </a:p>
          <a:p>
            <a:r>
              <a:rPr lang="en-US"/>
              <a:t>Provides capabilities for </a:t>
            </a:r>
            <a:r>
              <a:rPr lang="en-US" b="1"/>
              <a:t>safer routes </a:t>
            </a:r>
            <a:r>
              <a:rPr lang="en-US"/>
              <a:t>for trucking operations</a:t>
            </a:r>
          </a:p>
          <a:p>
            <a:pPr marL="0" indent="0">
              <a:buNone/>
            </a:pPr>
            <a:endParaRPr lang="en-US"/>
          </a:p>
        </p:txBody>
      </p:sp>
    </p:spTree>
    <p:extLst>
      <p:ext uri="{BB962C8B-B14F-4D97-AF65-F5344CB8AC3E}">
        <p14:creationId xmlns:p14="http://schemas.microsoft.com/office/powerpoint/2010/main" val="251943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58C9F-04B9-47F1-89D9-03D203D1E279}"/>
              </a:ext>
            </a:extLst>
          </p:cNvPr>
          <p:cNvSpPr>
            <a:spLocks noGrp="1"/>
          </p:cNvSpPr>
          <p:nvPr>
            <p:ph type="title"/>
          </p:nvPr>
        </p:nvSpPr>
        <p:spPr/>
        <p:txBody>
          <a:bodyPr>
            <a:normAutofit fontScale="90000"/>
          </a:bodyPr>
          <a:lstStyle/>
          <a:p>
            <a:r>
              <a:rPr lang="en-US"/>
              <a:t>Drayage Freight and Logistics Exchange (DrayFLEX)</a:t>
            </a:r>
          </a:p>
        </p:txBody>
      </p:sp>
      <p:sp>
        <p:nvSpPr>
          <p:cNvPr id="3" name="Text Placeholder 2">
            <a:extLst>
              <a:ext uri="{FF2B5EF4-FFF2-40B4-BE49-F238E27FC236}">
                <a16:creationId xmlns:a16="http://schemas.microsoft.com/office/drawing/2014/main" id="{333A7926-6849-46B1-85F6-2FC3229DE5C1}"/>
              </a:ext>
            </a:extLst>
          </p:cNvPr>
          <p:cNvSpPr>
            <a:spLocks noGrp="1"/>
          </p:cNvSpPr>
          <p:nvPr>
            <p:ph type="body" idx="1"/>
          </p:nvPr>
        </p:nvSpPr>
        <p:spPr/>
        <p:txBody>
          <a:bodyPr/>
          <a:lstStyle/>
          <a:p>
            <a:r>
              <a:rPr lang="en-US"/>
              <a:t>Southern California</a:t>
            </a:r>
          </a:p>
        </p:txBody>
      </p:sp>
      <p:sp>
        <p:nvSpPr>
          <p:cNvPr id="4" name="Slide Number Placeholder 3">
            <a:extLst>
              <a:ext uri="{FF2B5EF4-FFF2-40B4-BE49-F238E27FC236}">
                <a16:creationId xmlns:a16="http://schemas.microsoft.com/office/drawing/2014/main" id="{7198DCED-77AD-4E92-8141-1A72627890E5}"/>
              </a:ext>
            </a:extLst>
          </p:cNvPr>
          <p:cNvSpPr>
            <a:spLocks noGrp="1"/>
          </p:cNvSpPr>
          <p:nvPr>
            <p:ph type="sldNum" sz="quarter" idx="12"/>
          </p:nvPr>
        </p:nvSpPr>
        <p:spPr/>
        <p:txBody>
          <a:bodyPr/>
          <a:lstStyle/>
          <a:p>
            <a:fld id="{F9350424-C5F4-4F29-835B-C1B01CA1D5A6}" type="slidenum">
              <a:rPr lang="en-US" smtClean="0"/>
              <a:t>39</a:t>
            </a:fld>
            <a:endParaRPr lang="en-US"/>
          </a:p>
        </p:txBody>
      </p:sp>
    </p:spTree>
    <p:extLst>
      <p:ext uri="{BB962C8B-B14F-4D97-AF65-F5344CB8AC3E}">
        <p14:creationId xmlns:p14="http://schemas.microsoft.com/office/powerpoint/2010/main" val="4059156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7912-65BD-4AA9-B1A4-9577258F3797}"/>
              </a:ext>
            </a:extLst>
          </p:cNvPr>
          <p:cNvSpPr>
            <a:spLocks noGrp="1"/>
          </p:cNvSpPr>
          <p:nvPr>
            <p:ph type="title"/>
          </p:nvPr>
        </p:nvSpPr>
        <p:spPr/>
        <p:txBody>
          <a:bodyPr/>
          <a:lstStyle/>
          <a:p>
            <a:r>
              <a:rPr lang="en-US"/>
              <a:t>Polling Question</a:t>
            </a:r>
          </a:p>
        </p:txBody>
      </p:sp>
      <p:sp>
        <p:nvSpPr>
          <p:cNvPr id="3" name="Slide Number Placeholder 2">
            <a:extLst>
              <a:ext uri="{FF2B5EF4-FFF2-40B4-BE49-F238E27FC236}">
                <a16:creationId xmlns:a16="http://schemas.microsoft.com/office/drawing/2014/main" id="{443DF8F1-5E32-49B0-A2DC-3113C980F2C2}"/>
              </a:ext>
            </a:extLst>
          </p:cNvPr>
          <p:cNvSpPr>
            <a:spLocks noGrp="1"/>
          </p:cNvSpPr>
          <p:nvPr>
            <p:ph type="sldNum" sz="quarter" idx="12"/>
          </p:nvPr>
        </p:nvSpPr>
        <p:spPr/>
        <p:txBody>
          <a:bodyPr/>
          <a:lstStyle/>
          <a:p>
            <a:fld id="{F9350424-C5F4-4F29-835B-C1B01CA1D5A6}" type="slidenum">
              <a:rPr lang="en-US" smtClean="0"/>
              <a:t>4</a:t>
            </a:fld>
            <a:endParaRPr lang="en-US"/>
          </a:p>
        </p:txBody>
      </p:sp>
      <p:sp>
        <p:nvSpPr>
          <p:cNvPr id="4" name="Content Placeholder 3">
            <a:extLst>
              <a:ext uri="{FF2B5EF4-FFF2-40B4-BE49-F238E27FC236}">
                <a16:creationId xmlns:a16="http://schemas.microsoft.com/office/drawing/2014/main" id="{A05F22DF-F199-40B9-A6F9-7DB42AC50BC7}"/>
              </a:ext>
            </a:extLst>
          </p:cNvPr>
          <p:cNvSpPr>
            <a:spLocks noGrp="1"/>
          </p:cNvSpPr>
          <p:nvPr>
            <p:ph idx="1"/>
          </p:nvPr>
        </p:nvSpPr>
        <p:spPr>
          <a:xfrm>
            <a:off x="838201" y="1825625"/>
            <a:ext cx="4538472" cy="4351338"/>
          </a:xfrm>
        </p:spPr>
        <p:txBody>
          <a:bodyPr/>
          <a:lstStyle/>
          <a:p>
            <a:pPr marL="0" indent="0">
              <a:buNone/>
            </a:pPr>
            <a:r>
              <a:rPr lang="en-US" sz="4400" i="1" dirty="0"/>
              <a:t>How much longer does it take Semi-Trucks to stop than cars?</a:t>
            </a:r>
          </a:p>
          <a:p>
            <a:endParaRPr lang="en-US" dirty="0"/>
          </a:p>
        </p:txBody>
      </p:sp>
    </p:spTree>
    <p:extLst>
      <p:ext uri="{BB962C8B-B14F-4D97-AF65-F5344CB8AC3E}">
        <p14:creationId xmlns:p14="http://schemas.microsoft.com/office/powerpoint/2010/main" val="429728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D38F-CFD0-4F6B-B46A-FC76D6C8BBB1}"/>
              </a:ext>
            </a:extLst>
          </p:cNvPr>
          <p:cNvSpPr>
            <a:spLocks noGrp="1"/>
          </p:cNvSpPr>
          <p:nvPr>
            <p:ph type="title"/>
          </p:nvPr>
        </p:nvSpPr>
        <p:spPr/>
        <p:txBody>
          <a:bodyPr/>
          <a:lstStyle/>
          <a:p>
            <a:r>
              <a:rPr lang="en-US"/>
              <a:t>What is the DrayFLEX Program?</a:t>
            </a:r>
          </a:p>
        </p:txBody>
      </p:sp>
      <p:sp>
        <p:nvSpPr>
          <p:cNvPr id="3" name="Content Placeholder 2">
            <a:extLst>
              <a:ext uri="{FF2B5EF4-FFF2-40B4-BE49-F238E27FC236}">
                <a16:creationId xmlns:a16="http://schemas.microsoft.com/office/drawing/2014/main" id="{DD516790-232E-4342-8E23-AD4BD693EEF2}"/>
              </a:ext>
            </a:extLst>
          </p:cNvPr>
          <p:cNvSpPr>
            <a:spLocks noGrp="1"/>
          </p:cNvSpPr>
          <p:nvPr>
            <p:ph idx="1"/>
          </p:nvPr>
        </p:nvSpPr>
        <p:spPr>
          <a:xfrm>
            <a:off x="838200" y="1825625"/>
            <a:ext cx="5936226" cy="4351338"/>
          </a:xfrm>
        </p:spPr>
        <p:txBody>
          <a:bodyPr/>
          <a:lstStyle/>
          <a:p>
            <a:r>
              <a:rPr lang="en-US">
                <a:cs typeface="Segoe UI" panose="020B0502040204020203" pitchFamily="34" charset="0"/>
              </a:rPr>
              <a:t>Overall program goals:</a:t>
            </a:r>
          </a:p>
          <a:p>
            <a:pPr lvl="1"/>
            <a:r>
              <a:rPr lang="en-US">
                <a:cs typeface="Segoe UI" panose="020B0502040204020203" pitchFamily="34" charset="0"/>
              </a:rPr>
              <a:t>Improve freight movement coordination</a:t>
            </a:r>
          </a:p>
          <a:p>
            <a:pPr lvl="1"/>
            <a:r>
              <a:rPr lang="en-US">
                <a:cs typeface="Segoe UI" panose="020B0502040204020203" pitchFamily="34" charset="0"/>
              </a:rPr>
              <a:t>Improve terminal efficiency</a:t>
            </a:r>
          </a:p>
          <a:p>
            <a:pPr lvl="1"/>
            <a:r>
              <a:rPr lang="en-US">
                <a:cs typeface="Segoe UI" panose="020B0502040204020203" pitchFamily="34" charset="0"/>
              </a:rPr>
              <a:t>Reduce delays and truck queueing</a:t>
            </a:r>
          </a:p>
          <a:p>
            <a:pPr lvl="1"/>
            <a:r>
              <a:rPr lang="en-US">
                <a:cs typeface="Segoe UI" panose="020B0502040204020203" pitchFamily="34" charset="0"/>
              </a:rPr>
              <a:t>Reduce fuel consumption and emissions</a:t>
            </a:r>
          </a:p>
          <a:p>
            <a:endParaRPr lang="en-US">
              <a:latin typeface="Segoe UI" panose="020B0502040204020203" pitchFamily="34" charset="0"/>
              <a:cs typeface="Segoe UI" panose="020B0502040204020203" pitchFamily="34" charset="0"/>
            </a:endParaRPr>
          </a:p>
        </p:txBody>
      </p:sp>
      <p:pic>
        <p:nvPicPr>
          <p:cNvPr id="5" name="Content Placeholder 4" descr="LA Metro Gateway Freight Tech Program_Page_12">
            <a:extLst>
              <a:ext uri="{FF2B5EF4-FFF2-40B4-BE49-F238E27FC236}">
                <a16:creationId xmlns:a16="http://schemas.microsoft.com/office/drawing/2014/main" id="{C1476FE2-C609-44C7-B5D1-2704FE7A061F}"/>
              </a:ext>
            </a:extLst>
          </p:cNvPr>
          <p:cNvPicPr>
            <a:picLocks noGrp="1"/>
          </p:cNvPicPr>
          <p:nvPr>
            <p:ph sz="half" idx="4294967295"/>
          </p:nvPr>
        </p:nvPicPr>
        <p:blipFill>
          <a:blip r:embed="rId3">
            <a:extLst>
              <a:ext uri="{28A0092B-C50C-407E-A947-70E740481C1C}">
                <a14:useLocalDpi xmlns:a14="http://schemas.microsoft.com/office/drawing/2010/main" val="0"/>
              </a:ext>
            </a:extLst>
          </a:blip>
          <a:srcRect l="10699" t="10773" r="11404" b="16869"/>
          <a:stretch>
            <a:fillRect/>
          </a:stretch>
        </p:blipFill>
        <p:spPr bwMode="auto">
          <a:xfrm>
            <a:off x="7000875" y="1660524"/>
            <a:ext cx="4352925" cy="5060951"/>
          </a:xfrm>
          <a:prstGeom prst="rect">
            <a:avLst/>
          </a:prstGeom>
          <a:noFill/>
          <a:ln>
            <a:noFill/>
          </a:ln>
        </p:spPr>
      </p:pic>
      <p:sp>
        <p:nvSpPr>
          <p:cNvPr id="4" name="Slide Number Placeholder 3">
            <a:extLst>
              <a:ext uri="{FF2B5EF4-FFF2-40B4-BE49-F238E27FC236}">
                <a16:creationId xmlns:a16="http://schemas.microsoft.com/office/drawing/2014/main" id="{097BC0F7-8063-4586-A0DC-8DB8C26AD0E5}"/>
              </a:ext>
            </a:extLst>
          </p:cNvPr>
          <p:cNvSpPr>
            <a:spLocks noGrp="1"/>
          </p:cNvSpPr>
          <p:nvPr>
            <p:ph type="sldNum" sz="quarter" idx="12"/>
          </p:nvPr>
        </p:nvSpPr>
        <p:spPr/>
        <p:txBody>
          <a:bodyPr/>
          <a:lstStyle/>
          <a:p>
            <a:fld id="{F9350424-C5F4-4F29-835B-C1B01CA1D5A6}" type="slidenum">
              <a:rPr lang="en-US" smtClean="0"/>
              <a:t>40</a:t>
            </a:fld>
            <a:endParaRPr lang="en-US"/>
          </a:p>
        </p:txBody>
      </p:sp>
    </p:spTree>
    <p:extLst>
      <p:ext uri="{BB962C8B-B14F-4D97-AF65-F5344CB8AC3E}">
        <p14:creationId xmlns:p14="http://schemas.microsoft.com/office/powerpoint/2010/main" val="3481574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7E8E9-314E-4F53-B056-7DA6BB6B74B1}"/>
              </a:ext>
            </a:extLst>
          </p:cNvPr>
          <p:cNvSpPr>
            <a:spLocks noGrp="1"/>
          </p:cNvSpPr>
          <p:nvPr>
            <p:ph type="title"/>
          </p:nvPr>
        </p:nvSpPr>
        <p:spPr/>
        <p:txBody>
          <a:bodyPr/>
          <a:lstStyle/>
          <a:p>
            <a:r>
              <a:rPr lang="en-US"/>
              <a:t>Truck Routing Example</a:t>
            </a:r>
          </a:p>
        </p:txBody>
      </p:sp>
      <p:sp>
        <p:nvSpPr>
          <p:cNvPr id="8" name="Content Placeholder 7">
            <a:extLst>
              <a:ext uri="{FF2B5EF4-FFF2-40B4-BE49-F238E27FC236}">
                <a16:creationId xmlns:a16="http://schemas.microsoft.com/office/drawing/2014/main" id="{8D78BBEE-B120-4163-8CBD-F8FC6436F4E2}"/>
              </a:ext>
            </a:extLst>
          </p:cNvPr>
          <p:cNvSpPr>
            <a:spLocks noGrp="1"/>
          </p:cNvSpPr>
          <p:nvPr>
            <p:ph idx="1"/>
          </p:nvPr>
        </p:nvSpPr>
        <p:spPr/>
        <p:txBody>
          <a:bodyPr/>
          <a:lstStyle/>
          <a:p>
            <a:r>
              <a:rPr lang="en-US">
                <a:latin typeface="Segoe UI" panose="020B0502040204020203" pitchFamily="34" charset="0"/>
                <a:cs typeface="Segoe UI" panose="020B0502040204020203" pitchFamily="34" charset="0"/>
              </a:rPr>
              <a:t>Events and notifications</a:t>
            </a:r>
          </a:p>
          <a:p>
            <a:pPr lvl="1"/>
            <a:r>
              <a:rPr lang="en-US">
                <a:latin typeface="Segoe UI" panose="020B0502040204020203" pitchFamily="34" charset="0"/>
                <a:cs typeface="Segoe UI" panose="020B0502040204020203" pitchFamily="34" charset="0"/>
              </a:rPr>
              <a:t>Slow-down ahead</a:t>
            </a:r>
          </a:p>
          <a:p>
            <a:pPr lvl="1"/>
            <a:r>
              <a:rPr lang="en-US">
                <a:latin typeface="Segoe UI" panose="020B0502040204020203" pitchFamily="34" charset="0"/>
                <a:cs typeface="Segoe UI" panose="020B0502040204020203" pitchFamily="34" charset="0"/>
              </a:rPr>
              <a:t>Fuel-efficient routes</a:t>
            </a:r>
          </a:p>
          <a:p>
            <a:pPr lvl="1"/>
            <a:r>
              <a:rPr lang="en-US">
                <a:latin typeface="Segoe UI" panose="020B0502040204020203" pitchFamily="34" charset="0"/>
                <a:cs typeface="Segoe UI" panose="020B0502040204020203" pitchFamily="34" charset="0"/>
              </a:rPr>
              <a:t>Incidents </a:t>
            </a:r>
          </a:p>
          <a:p>
            <a:r>
              <a:rPr lang="en-US">
                <a:latin typeface="Segoe UI" panose="020B0502040204020203" pitchFamily="34" charset="0"/>
                <a:cs typeface="Segoe UI" panose="020B0502040204020203" pitchFamily="34" charset="0"/>
              </a:rPr>
              <a:t>Can be integrated with regional ITS</a:t>
            </a:r>
          </a:p>
          <a:p>
            <a:endParaRPr lang="en-US">
              <a:latin typeface="Segoe UI" panose="020B0502040204020203" pitchFamily="34" charset="0"/>
              <a:cs typeface="Segoe UI" panose="020B0502040204020203" pitchFamily="34" charset="0"/>
            </a:endParaRPr>
          </a:p>
        </p:txBody>
      </p:sp>
      <p:pic>
        <p:nvPicPr>
          <p:cNvPr id="6" name="Content Placeholder 7" descr="A screenshot of a cell phone&#10;&#10;Description automatically generated">
            <a:extLst>
              <a:ext uri="{FF2B5EF4-FFF2-40B4-BE49-F238E27FC236}">
                <a16:creationId xmlns:a16="http://schemas.microsoft.com/office/drawing/2014/main" id="{5E17AADD-E765-40C3-A60C-03C80709B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341" y="1508158"/>
            <a:ext cx="2588359" cy="4986271"/>
          </a:xfrm>
          <a:prstGeom prst="rect">
            <a:avLst/>
          </a:prstGeom>
        </p:spPr>
      </p:pic>
      <p:sp>
        <p:nvSpPr>
          <p:cNvPr id="2" name="Slide Number Placeholder 1">
            <a:extLst>
              <a:ext uri="{FF2B5EF4-FFF2-40B4-BE49-F238E27FC236}">
                <a16:creationId xmlns:a16="http://schemas.microsoft.com/office/drawing/2014/main" id="{A8A72B91-D48A-4C3E-8B93-58B949BDE056}"/>
              </a:ext>
            </a:extLst>
          </p:cNvPr>
          <p:cNvSpPr>
            <a:spLocks noGrp="1"/>
          </p:cNvSpPr>
          <p:nvPr>
            <p:ph type="sldNum" sz="quarter" idx="12"/>
          </p:nvPr>
        </p:nvSpPr>
        <p:spPr/>
        <p:txBody>
          <a:bodyPr/>
          <a:lstStyle/>
          <a:p>
            <a:fld id="{F9350424-C5F4-4F29-835B-C1B01CA1D5A6}" type="slidenum">
              <a:rPr lang="en-US" smtClean="0"/>
              <a:t>41</a:t>
            </a:fld>
            <a:endParaRPr lang="en-US"/>
          </a:p>
        </p:txBody>
      </p:sp>
    </p:spTree>
    <p:extLst>
      <p:ext uri="{BB962C8B-B14F-4D97-AF65-F5344CB8AC3E}">
        <p14:creationId xmlns:p14="http://schemas.microsoft.com/office/powerpoint/2010/main" val="1317710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43E7-F96A-46DB-AB82-A68A06006CEC}"/>
              </a:ext>
            </a:extLst>
          </p:cNvPr>
          <p:cNvSpPr>
            <a:spLocks noGrp="1"/>
          </p:cNvSpPr>
          <p:nvPr>
            <p:ph type="title"/>
          </p:nvPr>
        </p:nvSpPr>
        <p:spPr/>
        <p:txBody>
          <a:bodyPr/>
          <a:lstStyle/>
          <a:p>
            <a:r>
              <a:rPr lang="en-US"/>
              <a:t>Performance Measures</a:t>
            </a:r>
          </a:p>
        </p:txBody>
      </p:sp>
      <p:pic>
        <p:nvPicPr>
          <p:cNvPr id="22" name="Picture 21" descr="A screenshot of a cell phone&#10;&#10;Description automatically generated">
            <a:extLst>
              <a:ext uri="{FF2B5EF4-FFF2-40B4-BE49-F238E27FC236}">
                <a16:creationId xmlns:a16="http://schemas.microsoft.com/office/drawing/2014/main" id="{2C4161A0-D2E2-45E7-B380-464086E10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1992" y="1383030"/>
            <a:ext cx="8288015" cy="5372735"/>
          </a:xfrm>
          <a:prstGeom prst="rect">
            <a:avLst/>
          </a:prstGeom>
        </p:spPr>
      </p:pic>
      <p:sp>
        <p:nvSpPr>
          <p:cNvPr id="3" name="Slide Number Placeholder 2">
            <a:extLst>
              <a:ext uri="{FF2B5EF4-FFF2-40B4-BE49-F238E27FC236}">
                <a16:creationId xmlns:a16="http://schemas.microsoft.com/office/drawing/2014/main" id="{23DE8EB5-8F76-4854-A7FD-BB89231188A1}"/>
              </a:ext>
            </a:extLst>
          </p:cNvPr>
          <p:cNvSpPr>
            <a:spLocks noGrp="1"/>
          </p:cNvSpPr>
          <p:nvPr>
            <p:ph type="sldNum" sz="quarter" idx="12"/>
          </p:nvPr>
        </p:nvSpPr>
        <p:spPr/>
        <p:txBody>
          <a:bodyPr/>
          <a:lstStyle/>
          <a:p>
            <a:fld id="{F9350424-C5F4-4F29-835B-C1B01CA1D5A6}" type="slidenum">
              <a:rPr lang="en-US" smtClean="0"/>
              <a:t>42</a:t>
            </a:fld>
            <a:endParaRPr lang="en-US"/>
          </a:p>
        </p:txBody>
      </p:sp>
    </p:spTree>
    <p:extLst>
      <p:ext uri="{BB962C8B-B14F-4D97-AF65-F5344CB8AC3E}">
        <p14:creationId xmlns:p14="http://schemas.microsoft.com/office/powerpoint/2010/main" val="3050861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Puzzle">
            <a:extLst>
              <a:ext uri="{FF2B5EF4-FFF2-40B4-BE49-F238E27FC236}">
                <a16:creationId xmlns:a16="http://schemas.microsoft.com/office/drawing/2014/main" id="{DD12B332-C9D7-45CA-BC04-955188535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3175" y="981147"/>
            <a:ext cx="6022491" cy="6022491"/>
          </a:xfrm>
          <a:prstGeom prst="rect">
            <a:avLst/>
          </a:prstGeom>
        </p:spPr>
      </p:pic>
      <p:sp>
        <p:nvSpPr>
          <p:cNvPr id="2" name="Title 1">
            <a:extLst>
              <a:ext uri="{FF2B5EF4-FFF2-40B4-BE49-F238E27FC236}">
                <a16:creationId xmlns:a16="http://schemas.microsoft.com/office/drawing/2014/main" id="{0F42F32A-30EF-D947-9C56-C71D577DE420}"/>
              </a:ext>
            </a:extLst>
          </p:cNvPr>
          <p:cNvSpPr>
            <a:spLocks noGrp="1"/>
          </p:cNvSpPr>
          <p:nvPr>
            <p:ph type="title"/>
          </p:nvPr>
        </p:nvSpPr>
        <p:spPr/>
        <p:txBody>
          <a:bodyPr/>
          <a:lstStyle/>
          <a:p>
            <a:r>
              <a:rPr lang="en-US"/>
              <a:t>Questions and Answers</a:t>
            </a:r>
          </a:p>
        </p:txBody>
      </p:sp>
      <p:sp>
        <p:nvSpPr>
          <p:cNvPr id="3" name="Content Placeholder 2">
            <a:extLst>
              <a:ext uri="{FF2B5EF4-FFF2-40B4-BE49-F238E27FC236}">
                <a16:creationId xmlns:a16="http://schemas.microsoft.com/office/drawing/2014/main" id="{84B81284-B99C-3643-B1F7-91A36B3C226E}"/>
              </a:ext>
            </a:extLst>
          </p:cNvPr>
          <p:cNvSpPr>
            <a:spLocks noGrp="1"/>
          </p:cNvSpPr>
          <p:nvPr>
            <p:ph idx="1"/>
          </p:nvPr>
        </p:nvSpPr>
        <p:spPr/>
        <p:txBody>
          <a:bodyPr/>
          <a:lstStyle/>
          <a:p>
            <a:pPr marL="0" indent="0" algn="ctr">
              <a:buNone/>
            </a:pPr>
            <a:r>
              <a:rPr lang="en-US" sz="3400" b="1" i="1">
                <a:latin typeface="Segoe UI Semilight" panose="020B0402040204020203" pitchFamily="34" charset="0"/>
                <a:cs typeface="Segoe UI Semilight" panose="020B0402040204020203" pitchFamily="34" charset="0"/>
              </a:rPr>
              <a:t>Please type your questions in the questions box and our project team will answer them</a:t>
            </a:r>
          </a:p>
          <a:p>
            <a:pPr marL="0" indent="0">
              <a:buNone/>
            </a:pPr>
            <a:endParaRPr lang="en-US" b="1" i="1">
              <a:latin typeface="Segoe UI Semilight" panose="020B0402040204020203" pitchFamily="34" charset="0"/>
              <a:cs typeface="Segoe UI Semilight" panose="020B0402040204020203" pitchFamily="34" charset="0"/>
            </a:endParaRPr>
          </a:p>
          <a:p>
            <a:pPr marL="0" indent="0" algn="ctr">
              <a:buNone/>
            </a:pPr>
            <a:r>
              <a:rPr lang="en-US" sz="3400" b="1" i="1">
                <a:latin typeface="Segoe UI Semilight" panose="020B0402040204020203" pitchFamily="34" charset="0"/>
                <a:cs typeface="Segoe UI Semilight" panose="020B0402040204020203" pitchFamily="34" charset="0"/>
              </a:rPr>
              <a:t>If we do not get to all the questions, we’ll prepare written responses and post them to the website with the meeting recording</a:t>
            </a:r>
          </a:p>
        </p:txBody>
      </p:sp>
      <p:sp>
        <p:nvSpPr>
          <p:cNvPr id="4" name="Slide Number Placeholder 3">
            <a:extLst>
              <a:ext uri="{FF2B5EF4-FFF2-40B4-BE49-F238E27FC236}">
                <a16:creationId xmlns:a16="http://schemas.microsoft.com/office/drawing/2014/main" id="{EA91CC1D-A58E-4E56-93CB-C6064B98235C}"/>
              </a:ext>
            </a:extLst>
          </p:cNvPr>
          <p:cNvSpPr>
            <a:spLocks noGrp="1"/>
          </p:cNvSpPr>
          <p:nvPr>
            <p:ph type="sldNum" sz="quarter" idx="12"/>
          </p:nvPr>
        </p:nvSpPr>
        <p:spPr/>
        <p:txBody>
          <a:bodyPr/>
          <a:lstStyle/>
          <a:p>
            <a:fld id="{F9350424-C5F4-4F29-835B-C1B01CA1D5A6}" type="slidenum">
              <a:rPr lang="en-US" smtClean="0"/>
              <a:t>43</a:t>
            </a:fld>
            <a:endParaRPr lang="en-US"/>
          </a:p>
        </p:txBody>
      </p:sp>
    </p:spTree>
    <p:extLst>
      <p:ext uri="{BB962C8B-B14F-4D97-AF65-F5344CB8AC3E}">
        <p14:creationId xmlns:p14="http://schemas.microsoft.com/office/powerpoint/2010/main" val="1722166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1826-B061-424D-A8B8-EDB042BE0D02}"/>
              </a:ext>
            </a:extLst>
          </p:cNvPr>
          <p:cNvSpPr>
            <a:spLocks noGrp="1"/>
          </p:cNvSpPr>
          <p:nvPr>
            <p:ph type="title"/>
          </p:nvPr>
        </p:nvSpPr>
        <p:spPr>
          <a:xfrm>
            <a:off x="635989" y="217310"/>
            <a:ext cx="8621684" cy="1325563"/>
          </a:xfrm>
        </p:spPr>
        <p:txBody>
          <a:bodyPr/>
          <a:lstStyle/>
          <a:p>
            <a:r>
              <a:rPr lang="en-US" dirty="0"/>
              <a:t>Stay Connected!</a:t>
            </a:r>
          </a:p>
        </p:txBody>
      </p:sp>
      <p:sp>
        <p:nvSpPr>
          <p:cNvPr id="3" name="Slide Number Placeholder 2">
            <a:extLst>
              <a:ext uri="{FF2B5EF4-FFF2-40B4-BE49-F238E27FC236}">
                <a16:creationId xmlns:a16="http://schemas.microsoft.com/office/drawing/2014/main" id="{799C67A3-5788-46E4-AF70-7888C16E2F8C}"/>
              </a:ext>
            </a:extLst>
          </p:cNvPr>
          <p:cNvSpPr>
            <a:spLocks noGrp="1"/>
          </p:cNvSpPr>
          <p:nvPr>
            <p:ph type="sldNum" sz="quarter" idx="12"/>
          </p:nvPr>
        </p:nvSpPr>
        <p:spPr/>
        <p:txBody>
          <a:bodyPr/>
          <a:lstStyle/>
          <a:p>
            <a:fld id="{F9350424-C5F4-4F29-835B-C1B01CA1D5A6}" type="slidenum">
              <a:rPr lang="en-US" smtClean="0"/>
              <a:t>44</a:t>
            </a:fld>
            <a:endParaRPr lang="en-US"/>
          </a:p>
        </p:txBody>
      </p:sp>
      <p:sp>
        <p:nvSpPr>
          <p:cNvPr id="4" name="Content Placeholder 3">
            <a:extLst>
              <a:ext uri="{FF2B5EF4-FFF2-40B4-BE49-F238E27FC236}">
                <a16:creationId xmlns:a16="http://schemas.microsoft.com/office/drawing/2014/main" id="{8A3D20EE-CC06-40B4-86A9-875191EC18B6}"/>
              </a:ext>
            </a:extLst>
          </p:cNvPr>
          <p:cNvSpPr>
            <a:spLocks noGrp="1"/>
          </p:cNvSpPr>
          <p:nvPr>
            <p:ph idx="1"/>
          </p:nvPr>
        </p:nvSpPr>
        <p:spPr>
          <a:xfrm>
            <a:off x="385290" y="1563331"/>
            <a:ext cx="4520381" cy="4397324"/>
          </a:xfrm>
        </p:spPr>
        <p:txBody>
          <a:bodyPr numCol="1"/>
          <a:lstStyle/>
          <a:p>
            <a:pPr marL="0" indent="0">
              <a:buNone/>
            </a:pPr>
            <a:r>
              <a:rPr lang="en-US" sz="3000" b="1" u="sng" dirty="0"/>
              <a:t>ACOG</a:t>
            </a:r>
          </a:p>
          <a:p>
            <a:pPr marL="0" indent="0">
              <a:buNone/>
            </a:pPr>
            <a:r>
              <a:rPr lang="en-US" sz="2400" dirty="0"/>
              <a:t>scacog.org/</a:t>
            </a:r>
            <a:r>
              <a:rPr lang="en-US" sz="2400" dirty="0" err="1"/>
              <a:t>acog</a:t>
            </a:r>
            <a:r>
              <a:rPr lang="en-US" sz="2400" dirty="0"/>
              <a:t>-freight-plan </a:t>
            </a:r>
          </a:p>
          <a:p>
            <a:pPr marL="0" indent="0">
              <a:buNone/>
            </a:pPr>
            <a:endParaRPr lang="en-US" sz="2400" dirty="0"/>
          </a:p>
          <a:p>
            <a:pPr marL="0" indent="0">
              <a:buNone/>
            </a:pPr>
            <a:endParaRPr lang="en-US" sz="2400" dirty="0"/>
          </a:p>
        </p:txBody>
      </p:sp>
      <p:sp>
        <p:nvSpPr>
          <p:cNvPr id="5" name="Content Placeholder 3">
            <a:extLst>
              <a:ext uri="{FF2B5EF4-FFF2-40B4-BE49-F238E27FC236}">
                <a16:creationId xmlns:a16="http://schemas.microsoft.com/office/drawing/2014/main" id="{1EF04561-E549-4766-9AC2-E11925107593}"/>
              </a:ext>
            </a:extLst>
          </p:cNvPr>
          <p:cNvSpPr txBox="1">
            <a:spLocks/>
          </p:cNvSpPr>
          <p:nvPr/>
        </p:nvSpPr>
        <p:spPr>
          <a:xfrm>
            <a:off x="5149042" y="1542873"/>
            <a:ext cx="4097594" cy="441778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b="1" u="sng" dirty="0"/>
              <a:t>BCDCOG</a:t>
            </a:r>
          </a:p>
          <a:p>
            <a:pPr marL="0" indent="0">
              <a:buNone/>
            </a:pPr>
            <a:r>
              <a:rPr lang="en-US" dirty="0"/>
              <a:t>bcdcog.com/freight</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8E83CB78-A8D2-4476-B03C-8E6448B733F8}"/>
              </a:ext>
            </a:extLst>
          </p:cNvPr>
          <p:cNvPicPr>
            <a:picLocks noChangeAspect="1"/>
          </p:cNvPicPr>
          <p:nvPr/>
        </p:nvPicPr>
        <p:blipFill>
          <a:blip r:embed="rId3"/>
          <a:stretch>
            <a:fillRect/>
          </a:stretch>
        </p:blipFill>
        <p:spPr>
          <a:xfrm>
            <a:off x="5149042" y="2781114"/>
            <a:ext cx="4097594" cy="2346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E4C93265-9A62-4FCC-95C7-1959722146A6}"/>
              </a:ext>
            </a:extLst>
          </p:cNvPr>
          <p:cNvPicPr>
            <a:picLocks noChangeAspect="1"/>
          </p:cNvPicPr>
          <p:nvPr/>
        </p:nvPicPr>
        <p:blipFill>
          <a:blip r:embed="rId4"/>
          <a:stretch>
            <a:fillRect/>
          </a:stretch>
        </p:blipFill>
        <p:spPr>
          <a:xfrm>
            <a:off x="344130" y="2781115"/>
            <a:ext cx="4520381" cy="2346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A close up of a sign&#10;&#10;Description automatically generated">
            <a:extLst>
              <a:ext uri="{FF2B5EF4-FFF2-40B4-BE49-F238E27FC236}">
                <a16:creationId xmlns:a16="http://schemas.microsoft.com/office/drawing/2014/main" id="{44600A13-31FB-4BC1-A8DA-090BA54BE3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083" y="5341327"/>
            <a:ext cx="639966" cy="639966"/>
          </a:xfrm>
          <a:prstGeom prst="rect">
            <a:avLst/>
          </a:prstGeom>
        </p:spPr>
      </p:pic>
      <p:pic>
        <p:nvPicPr>
          <p:cNvPr id="13" name="Picture 12" descr="A picture containing shirt, mug&#10;&#10;Description automatically generated">
            <a:extLst>
              <a:ext uri="{FF2B5EF4-FFF2-40B4-BE49-F238E27FC236}">
                <a16:creationId xmlns:a16="http://schemas.microsoft.com/office/drawing/2014/main" id="{02DA31A1-A07F-45E5-8927-D3495CC0A5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503" y="5981292"/>
            <a:ext cx="681126" cy="681126"/>
          </a:xfrm>
          <a:prstGeom prst="rect">
            <a:avLst/>
          </a:prstGeom>
        </p:spPr>
      </p:pic>
      <p:sp>
        <p:nvSpPr>
          <p:cNvPr id="14" name="Rectangle 13">
            <a:extLst>
              <a:ext uri="{FF2B5EF4-FFF2-40B4-BE49-F238E27FC236}">
                <a16:creationId xmlns:a16="http://schemas.microsoft.com/office/drawing/2014/main" id="{84272ED1-F09D-42CB-B422-F383A265CBD8}"/>
              </a:ext>
            </a:extLst>
          </p:cNvPr>
          <p:cNvSpPr/>
          <p:nvPr/>
        </p:nvSpPr>
        <p:spPr>
          <a:xfrm>
            <a:off x="950774" y="5430477"/>
            <a:ext cx="4180247" cy="400110"/>
          </a:xfrm>
          <a:prstGeom prst="rect">
            <a:avLst/>
          </a:prstGeom>
        </p:spPr>
        <p:txBody>
          <a:bodyPr wrap="none">
            <a:spAutoFit/>
          </a:bodyPr>
          <a:lstStyle/>
          <a:p>
            <a:r>
              <a:rPr lang="en-US" sz="2000" b="1" dirty="0"/>
              <a:t>@</a:t>
            </a:r>
            <a:r>
              <a:rPr lang="en-US" sz="2000" b="1" dirty="0" err="1"/>
              <a:t>AppalachianCouncilofGovernments</a:t>
            </a:r>
            <a:endParaRPr lang="en-US" sz="2000" b="1" dirty="0"/>
          </a:p>
        </p:txBody>
      </p:sp>
      <p:sp>
        <p:nvSpPr>
          <p:cNvPr id="15" name="Rectangle 14">
            <a:extLst>
              <a:ext uri="{FF2B5EF4-FFF2-40B4-BE49-F238E27FC236}">
                <a16:creationId xmlns:a16="http://schemas.microsoft.com/office/drawing/2014/main" id="{44F2B75A-E9BB-4F2D-89AC-32BEFA1AEA81}"/>
              </a:ext>
            </a:extLst>
          </p:cNvPr>
          <p:cNvSpPr/>
          <p:nvPr/>
        </p:nvSpPr>
        <p:spPr>
          <a:xfrm>
            <a:off x="950774" y="6110201"/>
            <a:ext cx="1518942" cy="461665"/>
          </a:xfrm>
          <a:prstGeom prst="rect">
            <a:avLst/>
          </a:prstGeom>
        </p:spPr>
        <p:txBody>
          <a:bodyPr wrap="none">
            <a:spAutoFit/>
          </a:bodyPr>
          <a:lstStyle/>
          <a:p>
            <a:r>
              <a:rPr lang="en-US" sz="2400" b="1" dirty="0"/>
              <a:t>@SCACOG</a:t>
            </a:r>
          </a:p>
        </p:txBody>
      </p:sp>
      <p:pic>
        <p:nvPicPr>
          <p:cNvPr id="16" name="Picture 15" descr="A close up of a sign&#10;&#10;Description automatically generated">
            <a:extLst>
              <a:ext uri="{FF2B5EF4-FFF2-40B4-BE49-F238E27FC236}">
                <a16:creationId xmlns:a16="http://schemas.microsoft.com/office/drawing/2014/main" id="{FCEF64DC-6DE0-4E7D-8FE1-8374CE390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023" y="5294668"/>
            <a:ext cx="639966" cy="639966"/>
          </a:xfrm>
          <a:prstGeom prst="rect">
            <a:avLst/>
          </a:prstGeom>
        </p:spPr>
      </p:pic>
      <p:pic>
        <p:nvPicPr>
          <p:cNvPr id="17" name="Picture 16" descr="A picture containing shirt, mug&#10;&#10;Description automatically generated">
            <a:extLst>
              <a:ext uri="{FF2B5EF4-FFF2-40B4-BE49-F238E27FC236}">
                <a16:creationId xmlns:a16="http://schemas.microsoft.com/office/drawing/2014/main" id="{16128DE2-DE8D-4297-AE50-2043DEA393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4939" y="5934633"/>
            <a:ext cx="681126" cy="681126"/>
          </a:xfrm>
          <a:prstGeom prst="rect">
            <a:avLst/>
          </a:prstGeom>
        </p:spPr>
      </p:pic>
      <p:sp>
        <p:nvSpPr>
          <p:cNvPr id="18" name="Rectangle 17">
            <a:extLst>
              <a:ext uri="{FF2B5EF4-FFF2-40B4-BE49-F238E27FC236}">
                <a16:creationId xmlns:a16="http://schemas.microsoft.com/office/drawing/2014/main" id="{2EA47BA7-45A3-4D8A-B68C-4D2D1D771611}"/>
              </a:ext>
            </a:extLst>
          </p:cNvPr>
          <p:cNvSpPr/>
          <p:nvPr/>
        </p:nvSpPr>
        <p:spPr>
          <a:xfrm>
            <a:off x="6093714" y="5383818"/>
            <a:ext cx="1516762" cy="461665"/>
          </a:xfrm>
          <a:prstGeom prst="rect">
            <a:avLst/>
          </a:prstGeom>
        </p:spPr>
        <p:txBody>
          <a:bodyPr wrap="none">
            <a:spAutoFit/>
          </a:bodyPr>
          <a:lstStyle/>
          <a:p>
            <a:r>
              <a:rPr lang="en-US" sz="2400" b="1" dirty="0"/>
              <a:t>@</a:t>
            </a:r>
            <a:r>
              <a:rPr lang="en-US" sz="2400" b="1" dirty="0" err="1"/>
              <a:t>BCDCoG</a:t>
            </a:r>
            <a:endParaRPr lang="en-US" sz="2400" b="1" dirty="0"/>
          </a:p>
        </p:txBody>
      </p:sp>
      <p:sp>
        <p:nvSpPr>
          <p:cNvPr id="19" name="Rectangle 18">
            <a:extLst>
              <a:ext uri="{FF2B5EF4-FFF2-40B4-BE49-F238E27FC236}">
                <a16:creationId xmlns:a16="http://schemas.microsoft.com/office/drawing/2014/main" id="{F98933D5-0A77-4B31-8FB3-FBB17C0DD39F}"/>
              </a:ext>
            </a:extLst>
          </p:cNvPr>
          <p:cNvSpPr/>
          <p:nvPr/>
        </p:nvSpPr>
        <p:spPr>
          <a:xfrm>
            <a:off x="6093714" y="6063542"/>
            <a:ext cx="1467068" cy="461665"/>
          </a:xfrm>
          <a:prstGeom prst="rect">
            <a:avLst/>
          </a:prstGeom>
        </p:spPr>
        <p:txBody>
          <a:bodyPr wrap="none">
            <a:spAutoFit/>
          </a:bodyPr>
          <a:lstStyle/>
          <a:p>
            <a:r>
              <a:rPr lang="en-US" sz="2400" b="1" dirty="0"/>
              <a:t>@</a:t>
            </a:r>
            <a:r>
              <a:rPr lang="en-US" sz="2400" b="1" dirty="0" err="1"/>
              <a:t>BCDCog</a:t>
            </a:r>
            <a:endParaRPr lang="en-US" sz="2400" b="1" dirty="0"/>
          </a:p>
        </p:txBody>
      </p:sp>
      <p:pic>
        <p:nvPicPr>
          <p:cNvPr id="21" name="Graphic 20" descr="User network">
            <a:extLst>
              <a:ext uri="{FF2B5EF4-FFF2-40B4-BE49-F238E27FC236}">
                <a16:creationId xmlns:a16="http://schemas.microsoft.com/office/drawing/2014/main" id="{8F404FD2-4A22-408C-83F4-85722F7C5F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8907" y="-49862"/>
            <a:ext cx="2124757" cy="2124757"/>
          </a:xfrm>
          <a:prstGeom prst="rect">
            <a:avLst/>
          </a:prstGeom>
        </p:spPr>
      </p:pic>
    </p:spTree>
    <p:extLst>
      <p:ext uri="{BB962C8B-B14F-4D97-AF65-F5344CB8AC3E}">
        <p14:creationId xmlns:p14="http://schemas.microsoft.com/office/powerpoint/2010/main" val="125725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21D4D-7E01-48BA-9A84-EC483CAAEE06}"/>
              </a:ext>
            </a:extLst>
          </p:cNvPr>
          <p:cNvSpPr>
            <a:spLocks noGrp="1"/>
          </p:cNvSpPr>
          <p:nvPr>
            <p:ph type="title"/>
          </p:nvPr>
        </p:nvSpPr>
        <p:spPr/>
        <p:txBody>
          <a:bodyPr/>
          <a:lstStyle/>
          <a:p>
            <a:r>
              <a:rPr lang="en-US"/>
              <a:t>Purpose</a:t>
            </a:r>
          </a:p>
        </p:txBody>
      </p:sp>
      <p:sp>
        <p:nvSpPr>
          <p:cNvPr id="6" name="Text Placeholder 5">
            <a:extLst>
              <a:ext uri="{FF2B5EF4-FFF2-40B4-BE49-F238E27FC236}">
                <a16:creationId xmlns:a16="http://schemas.microsoft.com/office/drawing/2014/main" id="{80D3CE35-99A3-40A0-BBC0-905349D70B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6886FD-114B-41CA-A380-252529AB2D21}"/>
              </a:ext>
            </a:extLst>
          </p:cNvPr>
          <p:cNvSpPr>
            <a:spLocks noGrp="1"/>
          </p:cNvSpPr>
          <p:nvPr>
            <p:ph type="sldNum" sz="quarter" idx="12"/>
          </p:nvPr>
        </p:nvSpPr>
        <p:spPr/>
        <p:txBody>
          <a:bodyPr/>
          <a:lstStyle/>
          <a:p>
            <a:fld id="{F9350424-C5F4-4F29-835B-C1B01CA1D5A6}" type="slidenum">
              <a:rPr lang="en-US" smtClean="0"/>
              <a:t>5</a:t>
            </a:fld>
            <a:endParaRPr lang="en-US"/>
          </a:p>
        </p:txBody>
      </p:sp>
    </p:spTree>
    <p:extLst>
      <p:ext uri="{BB962C8B-B14F-4D97-AF65-F5344CB8AC3E}">
        <p14:creationId xmlns:p14="http://schemas.microsoft.com/office/powerpoint/2010/main" val="118708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D38F-CFD0-4F6B-B46A-FC76D6C8BBB1}"/>
              </a:ext>
            </a:extLst>
          </p:cNvPr>
          <p:cNvSpPr>
            <a:spLocks noGrp="1"/>
          </p:cNvSpPr>
          <p:nvPr>
            <p:ph type="title"/>
          </p:nvPr>
        </p:nvSpPr>
        <p:spPr/>
        <p:txBody>
          <a:bodyPr/>
          <a:lstStyle/>
          <a:p>
            <a:r>
              <a:rPr lang="en-US"/>
              <a:t>Jason’s Law</a:t>
            </a:r>
          </a:p>
        </p:txBody>
      </p:sp>
      <p:graphicFrame>
        <p:nvGraphicFramePr>
          <p:cNvPr id="4" name="Content Placeholder 3">
            <a:extLst>
              <a:ext uri="{FF2B5EF4-FFF2-40B4-BE49-F238E27FC236}">
                <a16:creationId xmlns:a16="http://schemas.microsoft.com/office/drawing/2014/main" id="{4BA7F26A-AE66-4D7F-AA7C-C0F56EA4ED39}"/>
              </a:ext>
            </a:extLst>
          </p:cNvPr>
          <p:cNvGraphicFramePr>
            <a:graphicFrameLocks noGrp="1"/>
          </p:cNvGraphicFramePr>
          <p:nvPr>
            <p:ph idx="1"/>
            <p:extLst>
              <p:ext uri="{D42A27DB-BD31-4B8C-83A1-F6EECF244321}">
                <p14:modId xmlns:p14="http://schemas.microsoft.com/office/powerpoint/2010/main" val="20110611"/>
              </p:ext>
            </p:extLst>
          </p:nvPr>
        </p:nvGraphicFramePr>
        <p:xfrm>
          <a:off x="716280" y="1703704"/>
          <a:ext cx="6635496" cy="4660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a:extLst>
              <a:ext uri="{FF2B5EF4-FFF2-40B4-BE49-F238E27FC236}">
                <a16:creationId xmlns:a16="http://schemas.microsoft.com/office/drawing/2014/main" id="{D013C733-201F-4142-80DA-DD6AE123F619}"/>
              </a:ext>
            </a:extLst>
          </p:cNvPr>
          <p:cNvSpPr>
            <a:spLocks noGrp="1"/>
          </p:cNvSpPr>
          <p:nvPr>
            <p:ph type="sldNum" sz="quarter" idx="12"/>
          </p:nvPr>
        </p:nvSpPr>
        <p:spPr/>
        <p:txBody>
          <a:bodyPr/>
          <a:lstStyle/>
          <a:p>
            <a:fld id="{F9350424-C5F4-4F29-835B-C1B01CA1D5A6}" type="slidenum">
              <a:rPr lang="en-US" smtClean="0"/>
              <a:t>6</a:t>
            </a:fld>
            <a:endParaRPr lang="en-US"/>
          </a:p>
        </p:txBody>
      </p:sp>
      <p:pic>
        <p:nvPicPr>
          <p:cNvPr id="1026" name="Picture 2">
            <a:extLst>
              <a:ext uri="{FF2B5EF4-FFF2-40B4-BE49-F238E27FC236}">
                <a16:creationId xmlns:a16="http://schemas.microsoft.com/office/drawing/2014/main" id="{970A4A16-DCBB-4372-A105-87467C3B48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9285" y="2037144"/>
            <a:ext cx="2802456" cy="371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01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4BAB7B-ED97-45EA-B917-7C69ED653348}"/>
              </a:ext>
            </a:extLst>
          </p:cNvPr>
          <p:cNvSpPr>
            <a:spLocks noGrp="1"/>
          </p:cNvSpPr>
          <p:nvPr>
            <p:ph type="sldNum" sz="quarter" idx="12"/>
          </p:nvPr>
        </p:nvSpPr>
        <p:spPr/>
        <p:txBody>
          <a:bodyPr/>
          <a:lstStyle/>
          <a:p>
            <a:fld id="{F9350424-C5F4-4F29-835B-C1B01CA1D5A6}" type="slidenum">
              <a:rPr lang="en-US" smtClean="0"/>
              <a:t>7</a:t>
            </a:fld>
            <a:endParaRPr lang="en-US"/>
          </a:p>
        </p:txBody>
      </p:sp>
      <p:sp>
        <p:nvSpPr>
          <p:cNvPr id="5" name="Title 4">
            <a:extLst>
              <a:ext uri="{FF2B5EF4-FFF2-40B4-BE49-F238E27FC236}">
                <a16:creationId xmlns:a16="http://schemas.microsoft.com/office/drawing/2014/main" id="{D68267F9-82C4-4506-8CAA-5EC79E06B828}"/>
              </a:ext>
            </a:extLst>
          </p:cNvPr>
          <p:cNvSpPr>
            <a:spLocks noGrp="1"/>
          </p:cNvSpPr>
          <p:nvPr>
            <p:ph type="title"/>
          </p:nvPr>
        </p:nvSpPr>
        <p:spPr/>
        <p:txBody>
          <a:bodyPr/>
          <a:lstStyle/>
          <a:p>
            <a:r>
              <a:rPr lang="en-US"/>
              <a:t>Answering the Call</a:t>
            </a:r>
          </a:p>
        </p:txBody>
      </p:sp>
      <p:sp>
        <p:nvSpPr>
          <p:cNvPr id="6" name="Content Placeholder 5">
            <a:extLst>
              <a:ext uri="{FF2B5EF4-FFF2-40B4-BE49-F238E27FC236}">
                <a16:creationId xmlns:a16="http://schemas.microsoft.com/office/drawing/2014/main" id="{73C23AF8-DDCF-4701-B0DB-32C2EF3ADC6D}"/>
              </a:ext>
            </a:extLst>
          </p:cNvPr>
          <p:cNvSpPr>
            <a:spLocks noGrp="1"/>
          </p:cNvSpPr>
          <p:nvPr>
            <p:ph idx="1"/>
          </p:nvPr>
        </p:nvSpPr>
        <p:spPr>
          <a:xfrm>
            <a:off x="838200" y="1825625"/>
            <a:ext cx="4173638" cy="4351338"/>
          </a:xfrm>
        </p:spPr>
        <p:txBody>
          <a:bodyPr/>
          <a:lstStyle/>
          <a:p>
            <a:pPr>
              <a:lnSpc>
                <a:spcPct val="200000"/>
              </a:lnSpc>
            </a:pPr>
            <a:r>
              <a:rPr lang="en-US" dirty="0"/>
              <a:t>MAASTO TPIMS</a:t>
            </a:r>
          </a:p>
          <a:p>
            <a:pPr>
              <a:lnSpc>
                <a:spcPct val="200000"/>
              </a:lnSpc>
            </a:pPr>
            <a:r>
              <a:rPr lang="en-US" dirty="0"/>
              <a:t>1-10 TPAS System</a:t>
            </a:r>
          </a:p>
          <a:p>
            <a:pPr>
              <a:lnSpc>
                <a:spcPct val="200000"/>
              </a:lnSpc>
            </a:pPr>
            <a:r>
              <a:rPr lang="en-US" dirty="0"/>
              <a:t>I-95 Coalition</a:t>
            </a:r>
          </a:p>
          <a:p>
            <a:pPr>
              <a:lnSpc>
                <a:spcPct val="200000"/>
              </a:lnSpc>
            </a:pPr>
            <a:r>
              <a:rPr lang="en-US" dirty="0"/>
              <a:t>Florida DOT</a:t>
            </a:r>
          </a:p>
        </p:txBody>
      </p:sp>
      <p:pic>
        <p:nvPicPr>
          <p:cNvPr id="10" name="Picture 9" descr="A sign on a pole&#10;&#10;Description automatically generated">
            <a:extLst>
              <a:ext uri="{FF2B5EF4-FFF2-40B4-BE49-F238E27FC236}">
                <a16:creationId xmlns:a16="http://schemas.microsoft.com/office/drawing/2014/main" id="{88863AF2-9DA6-4B23-A55E-3ED976C05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708" y="2342983"/>
            <a:ext cx="4686954" cy="3115110"/>
          </a:xfrm>
          <a:prstGeom prst="rect">
            <a:avLst/>
          </a:prstGeom>
        </p:spPr>
      </p:pic>
    </p:spTree>
    <p:extLst>
      <p:ext uri="{BB962C8B-B14F-4D97-AF65-F5344CB8AC3E}">
        <p14:creationId xmlns:p14="http://schemas.microsoft.com/office/powerpoint/2010/main" val="346014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1600" y="176577"/>
            <a:ext cx="11176000" cy="792163"/>
          </a:xfrm>
          <a:prstGeom prst="rect">
            <a:avLst/>
          </a:prstGeom>
        </p:spPr>
        <p:txBody>
          <a:bodyPr/>
          <a:lst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a:lstStyle>
          <a:p>
            <a:pPr defTabSz="1219170">
              <a:defRPr/>
            </a:pPr>
            <a:r>
              <a:rPr lang="en-US" sz="4800" dirty="0">
                <a:solidFill>
                  <a:schemeClr val="bg1"/>
                </a:solidFill>
              </a:rPr>
              <a:t>How does it help?</a:t>
            </a:r>
          </a:p>
        </p:txBody>
      </p:sp>
      <p:graphicFrame>
        <p:nvGraphicFramePr>
          <p:cNvPr id="11" name="Diagram 10">
            <a:extLst>
              <a:ext uri="{FF2B5EF4-FFF2-40B4-BE49-F238E27FC236}">
                <a16:creationId xmlns:a16="http://schemas.microsoft.com/office/drawing/2014/main" id="{8AF93C9B-DF3C-4C40-B2F7-71FCC32547F6}"/>
              </a:ext>
            </a:extLst>
          </p:cNvPr>
          <p:cNvGraphicFramePr/>
          <p:nvPr>
            <p:extLst>
              <p:ext uri="{D42A27DB-BD31-4B8C-83A1-F6EECF244321}">
                <p14:modId xmlns:p14="http://schemas.microsoft.com/office/powerpoint/2010/main" val="1186934154"/>
              </p:ext>
            </p:extLst>
          </p:nvPr>
        </p:nvGraphicFramePr>
        <p:xfrm>
          <a:off x="412817" y="1592681"/>
          <a:ext cx="5882105" cy="4615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42930" t="13002" r="827" b="3909"/>
          <a:stretch/>
        </p:blipFill>
        <p:spPr>
          <a:xfrm>
            <a:off x="13208000" y="1973131"/>
            <a:ext cx="4116051" cy="3535680"/>
          </a:xfrm>
          <a:prstGeom prst="rect">
            <a:avLst/>
          </a:prstGeom>
        </p:spPr>
      </p:pic>
      <p:pic>
        <p:nvPicPr>
          <p:cNvPr id="8" name="Picture 7">
            <a:extLst>
              <a:ext uri="{FF2B5EF4-FFF2-40B4-BE49-F238E27FC236}">
                <a16:creationId xmlns:a16="http://schemas.microsoft.com/office/drawing/2014/main" id="{DA4B4310-81B3-480E-A9C6-AFCB5C8723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2930" t="13002" r="827" b="3909"/>
          <a:stretch/>
        </p:blipFill>
        <p:spPr>
          <a:xfrm>
            <a:off x="6928022" y="1931942"/>
            <a:ext cx="4116051" cy="3535680"/>
          </a:xfrm>
          <a:prstGeom prst="rect">
            <a:avLst/>
          </a:prstGeom>
        </p:spPr>
      </p:pic>
    </p:spTree>
    <p:extLst>
      <p:ext uri="{BB962C8B-B14F-4D97-AF65-F5344CB8AC3E}">
        <p14:creationId xmlns:p14="http://schemas.microsoft.com/office/powerpoint/2010/main" val="3318712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CB0541-BD8C-4806-B688-8ED040DCD6F2}"/>
              </a:ext>
            </a:extLst>
          </p:cNvPr>
          <p:cNvSpPr>
            <a:spLocks noGrp="1"/>
          </p:cNvSpPr>
          <p:nvPr>
            <p:ph type="title"/>
          </p:nvPr>
        </p:nvSpPr>
        <p:spPr/>
        <p:txBody>
          <a:bodyPr/>
          <a:lstStyle/>
          <a:p>
            <a:r>
              <a:rPr lang="en-US"/>
              <a:t>Truck Parking Implementation</a:t>
            </a:r>
          </a:p>
        </p:txBody>
      </p:sp>
      <p:sp>
        <p:nvSpPr>
          <p:cNvPr id="6" name="Text Placeholder 5">
            <a:extLst>
              <a:ext uri="{FF2B5EF4-FFF2-40B4-BE49-F238E27FC236}">
                <a16:creationId xmlns:a16="http://schemas.microsoft.com/office/drawing/2014/main" id="{148DEBAF-06AE-4581-8CAE-2B33892B5546}"/>
              </a:ext>
            </a:extLst>
          </p:cNvPr>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01C87352-6086-493C-9638-7FD2314BA96C}"/>
              </a:ext>
            </a:extLst>
          </p:cNvPr>
          <p:cNvSpPr>
            <a:spLocks noGrp="1"/>
          </p:cNvSpPr>
          <p:nvPr>
            <p:ph type="sldNum" sz="quarter" idx="12"/>
          </p:nvPr>
        </p:nvSpPr>
        <p:spPr/>
        <p:txBody>
          <a:bodyPr/>
          <a:lstStyle/>
          <a:p>
            <a:fld id="{F9350424-C5F4-4F29-835B-C1B01CA1D5A6}" type="slidenum">
              <a:rPr lang="en-US" smtClean="0"/>
              <a:t>9</a:t>
            </a:fld>
            <a:endParaRPr lang="en-US"/>
          </a:p>
        </p:txBody>
      </p:sp>
    </p:spTree>
    <p:extLst>
      <p:ext uri="{BB962C8B-B14F-4D97-AF65-F5344CB8AC3E}">
        <p14:creationId xmlns:p14="http://schemas.microsoft.com/office/powerpoint/2010/main" val="3941098881"/>
      </p:ext>
    </p:extLst>
  </p:cSld>
  <p:clrMapOvr>
    <a:masterClrMapping/>
  </p:clrMapOvr>
</p:sld>
</file>

<file path=ppt/theme/theme1.xml><?xml version="1.0" encoding="utf-8"?>
<a:theme xmlns:a="http://schemas.openxmlformats.org/drawingml/2006/main" name="Office Theme">
  <a:themeElements>
    <a:clrScheme name="Custom 1">
      <a:dk1>
        <a:srgbClr val="154562"/>
      </a:dk1>
      <a:lt1>
        <a:sysClr val="window" lastClr="FFFFFF"/>
      </a:lt1>
      <a:dk2>
        <a:srgbClr val="325670"/>
      </a:dk2>
      <a:lt2>
        <a:srgbClr val="E7E6E6"/>
      </a:lt2>
      <a:accent1>
        <a:srgbClr val="154562"/>
      </a:accent1>
      <a:accent2>
        <a:srgbClr val="5F7C94"/>
      </a:accent2>
      <a:accent3>
        <a:srgbClr val="D2622A"/>
      </a:accent3>
      <a:accent4>
        <a:srgbClr val="154562"/>
      </a:accent4>
      <a:accent5>
        <a:srgbClr val="A2B4C6"/>
      </a:accent5>
      <a:accent6>
        <a:srgbClr val="588838"/>
      </a:accent6>
      <a:hlink>
        <a:srgbClr val="D2622A"/>
      </a:hlink>
      <a:folHlink>
        <a:srgbClr val="D2622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5B8EB84676784396482B01153579DE" ma:contentTypeVersion="11" ma:contentTypeDescription="Create a new document." ma:contentTypeScope="" ma:versionID="2707ad57304006665e84dff569f9dc24">
  <xsd:schema xmlns:xsd="http://www.w3.org/2001/XMLSchema" xmlns:xs="http://www.w3.org/2001/XMLSchema" xmlns:p="http://schemas.microsoft.com/office/2006/metadata/properties" xmlns:ns1="http://schemas.microsoft.com/sharepoint/v3" xmlns:ns2="369f78a4-760c-4b5d-a459-8e69d6c2802d" xmlns:ns3="c947fafa-9138-486d-ae8b-4def84560bfe" targetNamespace="http://schemas.microsoft.com/office/2006/metadata/properties" ma:root="true" ma:fieldsID="3c1ce5728f919aefaa3de142663c4506" ns1:_="" ns2:_="" ns3:_="">
    <xsd:import namespace="http://schemas.microsoft.com/sharepoint/v3"/>
    <xsd:import namespace="369f78a4-760c-4b5d-a459-8e69d6c2802d"/>
    <xsd:import namespace="c947fafa-9138-486d-ae8b-4def84560bf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9f78a4-760c-4b5d-a459-8e69d6c280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47fafa-9138-486d-ae8b-4def84560bf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10f259f9-296d-45ec-b40f-2b565e2e2123" ContentTypeId="0x01" PreviousValue="false"/>
</file>

<file path=customXml/itemProps1.xml><?xml version="1.0" encoding="utf-8"?>
<ds:datastoreItem xmlns:ds="http://schemas.openxmlformats.org/officeDocument/2006/customXml" ds:itemID="{3412411E-E987-4F30-8630-7F627B66446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0335A2-534B-4F24-B977-F857C1D45337}"/>
</file>

<file path=customXml/itemProps3.xml><?xml version="1.0" encoding="utf-8"?>
<ds:datastoreItem xmlns:ds="http://schemas.openxmlformats.org/officeDocument/2006/customXml" ds:itemID="{21812C92-4060-409A-92C6-0F6E2533CAB1}">
  <ds:schemaRefs>
    <ds:schemaRef ds:uri="http://schemas.microsoft.com/sharepoint/v3/contenttype/forms"/>
  </ds:schemaRefs>
</ds:datastoreItem>
</file>

<file path=customXml/itemProps4.xml><?xml version="1.0" encoding="utf-8"?>
<ds:datastoreItem xmlns:ds="http://schemas.openxmlformats.org/officeDocument/2006/customXml" ds:itemID="{12BF93E2-2A70-4ADE-B2FF-0B673DDC0D1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165</TotalTime>
  <Words>2133</Words>
  <Application>Microsoft Office PowerPoint</Application>
  <PresentationFormat>Widescreen</PresentationFormat>
  <Paragraphs>350</Paragraphs>
  <Slides>44</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44</vt:i4>
      </vt:variant>
    </vt:vector>
  </HeadingPairs>
  <TitlesOfParts>
    <vt:vector size="57" baseType="lpstr">
      <vt:lpstr>Arial</vt:lpstr>
      <vt:lpstr>Arial Narrow</vt:lpstr>
      <vt:lpstr>Calibri</vt:lpstr>
      <vt:lpstr>Calibri Light</vt:lpstr>
      <vt:lpstr>Century Gothic</vt:lpstr>
      <vt:lpstr>Georgia</vt:lpstr>
      <vt:lpstr>Myriad Pro Cond</vt:lpstr>
      <vt:lpstr>Segoe UI</vt:lpstr>
      <vt:lpstr>Segoe UI Semibold</vt:lpstr>
      <vt:lpstr>Segoe UI Semilight</vt:lpstr>
      <vt:lpstr>Wingdings</vt:lpstr>
      <vt:lpstr>Office Theme</vt:lpstr>
      <vt:lpstr>1_Office Theme</vt:lpstr>
      <vt:lpstr>Welcome</vt:lpstr>
      <vt:lpstr>Introduction to Speakers</vt:lpstr>
      <vt:lpstr>Truck Parking Implementation</vt:lpstr>
      <vt:lpstr>Polling Question</vt:lpstr>
      <vt:lpstr>Purpose</vt:lpstr>
      <vt:lpstr>Jason’s Law</vt:lpstr>
      <vt:lpstr>Answering the Call</vt:lpstr>
      <vt:lpstr>PowerPoint Presentation</vt:lpstr>
      <vt:lpstr>Truck Parking Implementation</vt:lpstr>
      <vt:lpstr>Policy</vt:lpstr>
      <vt:lpstr>PowerPoint Presentation</vt:lpstr>
      <vt:lpstr>Technology</vt:lpstr>
      <vt:lpstr>Technology Selection</vt:lpstr>
      <vt:lpstr>Infrastructure</vt:lpstr>
      <vt:lpstr>PowerPoint Presentation</vt:lpstr>
      <vt:lpstr>PowerPoint Presentation</vt:lpstr>
      <vt:lpstr>Polling Question</vt:lpstr>
      <vt:lpstr>Key Takeaways</vt:lpstr>
      <vt:lpstr>Questions and Answers</vt:lpstr>
      <vt:lpstr>Smart Freight  Technology</vt:lpstr>
      <vt:lpstr>Smart Freight Technology</vt:lpstr>
      <vt:lpstr>Smart Freight Technology Goals</vt:lpstr>
      <vt:lpstr>Automated Driving Systems</vt:lpstr>
      <vt:lpstr>ADS Program Goals</vt:lpstr>
      <vt:lpstr>Truck Automation ADS Grant Goals</vt:lpstr>
      <vt:lpstr>Truck Platooning</vt:lpstr>
      <vt:lpstr>Truck Platooning Concept</vt:lpstr>
      <vt:lpstr>Truck Platooning Potential Benefits</vt:lpstr>
      <vt:lpstr>PowerPoint Presentation</vt:lpstr>
      <vt:lpstr>Public Sector Testing Considerations</vt:lpstr>
      <vt:lpstr>Freight Advanced Traveler Information + Smart Parking (FRATIS+P)</vt:lpstr>
      <vt:lpstr>FRATIS Available Services</vt:lpstr>
      <vt:lpstr>FRATIS Available Services</vt:lpstr>
      <vt:lpstr>FRATIS Available Services</vt:lpstr>
      <vt:lpstr>PowerPoint Presentation</vt:lpstr>
      <vt:lpstr>Example Truck Parking Push Notifications……. Predictive Algorithms Provide Best Solution </vt:lpstr>
      <vt:lpstr>Benefits to Freight/Logistics Companies</vt:lpstr>
      <vt:lpstr>Public Benefits</vt:lpstr>
      <vt:lpstr>Drayage Freight and Logistics Exchange (DrayFLEX)</vt:lpstr>
      <vt:lpstr>What is the DrayFLEX Program?</vt:lpstr>
      <vt:lpstr>Truck Routing Example</vt:lpstr>
      <vt:lpstr>Performance Measures</vt:lpstr>
      <vt:lpstr>Questions and Answers</vt:lpstr>
      <vt:lpstr>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Livingston, Amy L.</dc:creator>
  <cp:lastModifiedBy>Luther, Wade F.</cp:lastModifiedBy>
  <cp:revision>4</cp:revision>
  <dcterms:created xsi:type="dcterms:W3CDTF">2020-03-16T17:49:07Z</dcterms:created>
  <dcterms:modified xsi:type="dcterms:W3CDTF">2020-08-06T20:43:17Z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0x010100975B8EB84676784396482B01153579DE</vt:lpwstr>
  </property>
</Properties>
</file>