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5"/>
  </p:sldMasterIdLst>
  <p:notesMasterIdLst>
    <p:notesMasterId r:id="rId49"/>
  </p:notesMasterIdLst>
  <p:sldIdLst>
    <p:sldId id="1361" r:id="rId6"/>
    <p:sldId id="256" r:id="rId7"/>
    <p:sldId id="1392" r:id="rId8"/>
    <p:sldId id="282" r:id="rId9"/>
    <p:sldId id="272" r:id="rId10"/>
    <p:sldId id="292" r:id="rId11"/>
    <p:sldId id="294" r:id="rId12"/>
    <p:sldId id="1444" r:id="rId13"/>
    <p:sldId id="279" r:id="rId14"/>
    <p:sldId id="1442" r:id="rId15"/>
    <p:sldId id="1443" r:id="rId16"/>
    <p:sldId id="1403" r:id="rId17"/>
    <p:sldId id="1445" r:id="rId18"/>
    <p:sldId id="1401" r:id="rId19"/>
    <p:sldId id="1446" r:id="rId20"/>
    <p:sldId id="1447" r:id="rId21"/>
    <p:sldId id="1448" r:id="rId22"/>
    <p:sldId id="1467" r:id="rId23"/>
    <p:sldId id="1450" r:id="rId24"/>
    <p:sldId id="1455" r:id="rId25"/>
    <p:sldId id="263" r:id="rId26"/>
    <p:sldId id="1457" r:id="rId27"/>
    <p:sldId id="1458" r:id="rId28"/>
    <p:sldId id="1459" r:id="rId29"/>
    <p:sldId id="1404" r:id="rId30"/>
    <p:sldId id="278" r:id="rId31"/>
    <p:sldId id="1456" r:id="rId32"/>
    <p:sldId id="1460" r:id="rId33"/>
    <p:sldId id="1468" r:id="rId34"/>
    <p:sldId id="1461" r:id="rId35"/>
    <p:sldId id="1462" r:id="rId36"/>
    <p:sldId id="1463" r:id="rId37"/>
    <p:sldId id="1464" r:id="rId38"/>
    <p:sldId id="1432" r:id="rId39"/>
    <p:sldId id="1433" r:id="rId40"/>
    <p:sldId id="1441" r:id="rId41"/>
    <p:sldId id="1438" r:id="rId42"/>
    <p:sldId id="299" r:id="rId43"/>
    <p:sldId id="1419" r:id="rId44"/>
    <p:sldId id="1465" r:id="rId45"/>
    <p:sldId id="1466" r:id="rId46"/>
    <p:sldId id="1452" r:id="rId47"/>
    <p:sldId id="139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10CCB3C-D56E-4BE2-AD55-21026B120C66}">
          <p14:sldIdLst>
            <p14:sldId id="1361"/>
            <p14:sldId id="256"/>
            <p14:sldId id="1392"/>
            <p14:sldId id="282"/>
            <p14:sldId id="272"/>
          </p14:sldIdLst>
        </p14:section>
        <p14:section name="Summary of Final Work Products" id="{5858CE5F-E992-4A28-87A0-66B8DA490555}">
          <p14:sldIdLst>
            <p14:sldId id="292"/>
            <p14:sldId id="294"/>
            <p14:sldId id="1444"/>
            <p14:sldId id="279"/>
            <p14:sldId id="1442"/>
            <p14:sldId id="1443"/>
          </p14:sldIdLst>
        </p14:section>
        <p14:section name="Public Engagement" id="{9A5576D0-529B-469F-A220-E6DF2E55044B}">
          <p14:sldIdLst>
            <p14:sldId id="1403"/>
            <p14:sldId id="1445"/>
            <p14:sldId id="1401"/>
            <p14:sldId id="1446"/>
            <p14:sldId id="1447"/>
            <p14:sldId id="1448"/>
            <p14:sldId id="1467"/>
            <p14:sldId id="1450"/>
            <p14:sldId id="1455"/>
            <p14:sldId id="263"/>
            <p14:sldId id="1457"/>
            <p14:sldId id="1458"/>
            <p14:sldId id="1459"/>
            <p14:sldId id="1404"/>
            <p14:sldId id="278"/>
            <p14:sldId id="1456"/>
            <p14:sldId id="1460"/>
            <p14:sldId id="1468"/>
            <p14:sldId id="1461"/>
            <p14:sldId id="1462"/>
            <p14:sldId id="1463"/>
            <p14:sldId id="1464"/>
            <p14:sldId id="1432"/>
            <p14:sldId id="1433"/>
            <p14:sldId id="1441"/>
            <p14:sldId id="1438"/>
            <p14:sldId id="299"/>
            <p14:sldId id="1419"/>
            <p14:sldId id="1465"/>
            <p14:sldId id="1466"/>
            <p14:sldId id="1452"/>
            <p14:sldId id="13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2AAC4-7309-26CE-4130-9964B06D80D7}" name="Schiller, Roger T." initials="ST" userId="S::schillerrt@cdmsmith.com::3b27080d-a975-4243-aa1c-ca7118f750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Ivory, Adam" initials="IA" lastIdx="6" clrIdx="6">
    <p:extLst>
      <p:ext uri="{19B8F6BF-5375-455C-9EA6-DF929625EA0E}">
        <p15:presenceInfo xmlns:p15="http://schemas.microsoft.com/office/powerpoint/2012/main" userId="S::ivorya@cdmsmith.com::930f4c78-26a6-4fe5-ac04-8d8616d9a5c9" providerId="AD"/>
      </p:ext>
    </p:extLst>
  </p:cmAuthor>
  <p:cmAuthor id="1" name="Humphreys, Jennifer H" initials="HJH" lastIdx="9" clrIdx="0">
    <p:extLst>
      <p:ext uri="{19B8F6BF-5375-455C-9EA6-DF929625EA0E}">
        <p15:presenceInfo xmlns:p15="http://schemas.microsoft.com/office/powerpoint/2012/main" userId="S::humphreysjh@cdmsmith.com::41dd9d5c-f91d-40f2-a89e-1c7c6db42874" providerId="AD"/>
      </p:ext>
    </p:extLst>
  </p:cmAuthor>
  <p:cmAuthor id="8" name="Goodin, Krista R." initials="GKR" lastIdx="2" clrIdx="7">
    <p:extLst>
      <p:ext uri="{19B8F6BF-5375-455C-9EA6-DF929625EA0E}">
        <p15:presenceInfo xmlns:p15="http://schemas.microsoft.com/office/powerpoint/2012/main" userId="S::goodinkr@cdmsmith.com::cead3af1-fdee-48c9-827f-41434846599f" providerId="AD"/>
      </p:ext>
    </p:extLst>
  </p:cmAuthor>
  <p:cmAuthor id="2" name="Wornom, Victoria E." initials="WVE" lastIdx="32" clrIdx="1">
    <p:extLst>
      <p:ext uri="{19B8F6BF-5375-455C-9EA6-DF929625EA0E}">
        <p15:presenceInfo xmlns:p15="http://schemas.microsoft.com/office/powerpoint/2012/main" userId="S::wornomve@cdmsmith.com::5099fbf7-6b44-464f-bc94-c15d469132fd" providerId="AD"/>
      </p:ext>
    </p:extLst>
  </p:cmAuthor>
  <p:cmAuthor id="3" name="Schiller, Roger T." initials="ST" lastIdx="12" clrIdx="2">
    <p:extLst>
      <p:ext uri="{19B8F6BF-5375-455C-9EA6-DF929625EA0E}">
        <p15:presenceInfo xmlns:p15="http://schemas.microsoft.com/office/powerpoint/2012/main" userId="S::schillerrt@cdmsmith.com::3b27080d-a975-4243-aa1c-ca7118f75003" providerId="AD"/>
      </p:ext>
    </p:extLst>
  </p:cmAuthor>
  <p:cmAuthor id="4" name="Chaudhari, Pooja A." initials="CA" lastIdx="3" clrIdx="3">
    <p:extLst>
      <p:ext uri="{19B8F6BF-5375-455C-9EA6-DF929625EA0E}">
        <p15:presenceInfo xmlns:p15="http://schemas.microsoft.com/office/powerpoint/2012/main" userId="S::chaudharipa@cdmsmith.com::a995dfa7-b206-46fa-a50d-faee36e5de7d" providerId="AD"/>
      </p:ext>
    </p:extLst>
  </p:cmAuthor>
  <p:cmAuthor id="5" name="Joffrion, Liza M." initials="JLM" lastIdx="11" clrIdx="4">
    <p:extLst>
      <p:ext uri="{19B8F6BF-5375-455C-9EA6-DF929625EA0E}">
        <p15:presenceInfo xmlns:p15="http://schemas.microsoft.com/office/powerpoint/2012/main" userId="S::joffrionem@cdmsmith.com::13c70ee1-cd96-4798-8fde-0e49febb6eda" providerId="AD"/>
      </p:ext>
    </p:extLst>
  </p:cmAuthor>
  <p:cmAuthor id="6" name="Jian Pang" initials="JP" lastIdx="6" clrIdx="5">
    <p:extLst>
      <p:ext uri="{19B8F6BF-5375-455C-9EA6-DF929625EA0E}">
        <p15:presenceInfo xmlns:p15="http://schemas.microsoft.com/office/powerpoint/2012/main" userId="S::jpang@modernmobilitypartners.com::50b322e0-badc-4615-9273-1873025074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4562"/>
    <a:srgbClr val="2D77A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06A404-7E8F-470F-9ED0-870E0A04AFDD}" v="13" dt="2021-07-28T16:24:31.647"/>
    <p1510:client id="{77451DE7-2B75-403E-8683-15192973DED1}" v="84" dt="2021-07-27T17:09:00.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53933" autoAdjust="0"/>
  </p:normalViewPr>
  <p:slideViewPr>
    <p:cSldViewPr snapToGrid="0">
      <p:cViewPr varScale="1">
        <p:scale>
          <a:sx n="114" d="100"/>
          <a:sy n="114" d="100"/>
        </p:scale>
        <p:origin x="114" y="13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rnom, Victoria E." userId="5099fbf7-6b44-464f-bc94-c15d469132fd" providerId="ADAL" clId="{77451DE7-2B75-403E-8683-15192973DED1}"/>
    <pc:docChg chg="undo redo custSel addSld delSld modSld modSection">
      <pc:chgData name="Wornom, Victoria E." userId="5099fbf7-6b44-464f-bc94-c15d469132fd" providerId="ADAL" clId="{77451DE7-2B75-403E-8683-15192973DED1}" dt="2021-07-27T17:15:20.322" v="355" actId="1035"/>
      <pc:docMkLst>
        <pc:docMk/>
      </pc:docMkLst>
      <pc:sldChg chg="modSp mod">
        <pc:chgData name="Wornom, Victoria E." userId="5099fbf7-6b44-464f-bc94-c15d469132fd" providerId="ADAL" clId="{77451DE7-2B75-403E-8683-15192973DED1}" dt="2021-07-27T17:14:43.010" v="337" actId="208"/>
        <pc:sldMkLst>
          <pc:docMk/>
          <pc:sldMk cId="4279597077" sldId="1458"/>
        </pc:sldMkLst>
        <pc:picChg chg="mod">
          <ac:chgData name="Wornom, Victoria E." userId="5099fbf7-6b44-464f-bc94-c15d469132fd" providerId="ADAL" clId="{77451DE7-2B75-403E-8683-15192973DED1}" dt="2021-07-27T17:14:43.010" v="337" actId="208"/>
          <ac:picMkLst>
            <pc:docMk/>
            <pc:sldMk cId="4279597077" sldId="1458"/>
            <ac:picMk id="11" creationId="{B42F9771-1428-40BA-85D4-52669889A4F3}"/>
          </ac:picMkLst>
        </pc:picChg>
      </pc:sldChg>
      <pc:sldChg chg="addSp delSp modSp mod">
        <pc:chgData name="Wornom, Victoria E." userId="5099fbf7-6b44-464f-bc94-c15d469132fd" providerId="ADAL" clId="{77451DE7-2B75-403E-8683-15192973DED1}" dt="2021-07-27T17:15:20.322" v="355" actId="1035"/>
        <pc:sldMkLst>
          <pc:docMk/>
          <pc:sldMk cId="1343345560" sldId="1459"/>
        </pc:sldMkLst>
        <pc:spChg chg="add del mod">
          <ac:chgData name="Wornom, Victoria E." userId="5099fbf7-6b44-464f-bc94-c15d469132fd" providerId="ADAL" clId="{77451DE7-2B75-403E-8683-15192973DED1}" dt="2021-07-27T16:55:39.685" v="183" actId="478"/>
          <ac:spMkLst>
            <pc:docMk/>
            <pc:sldMk cId="1343345560" sldId="1459"/>
            <ac:spMk id="6" creationId="{220FD8D0-B93F-4A1E-8902-14C6666C2DDD}"/>
          </ac:spMkLst>
        </pc:spChg>
        <pc:picChg chg="del mod">
          <ac:chgData name="Wornom, Victoria E." userId="5099fbf7-6b44-464f-bc94-c15d469132fd" providerId="ADAL" clId="{77451DE7-2B75-403E-8683-15192973DED1}" dt="2021-07-27T16:53:57.924" v="170" actId="478"/>
          <ac:picMkLst>
            <pc:docMk/>
            <pc:sldMk cId="1343345560" sldId="1459"/>
            <ac:picMk id="5" creationId="{C085455C-3043-46D8-9965-AF74A38CF275}"/>
          </ac:picMkLst>
        </pc:picChg>
        <pc:picChg chg="add mod modCrop">
          <ac:chgData name="Wornom, Victoria E." userId="5099fbf7-6b44-464f-bc94-c15d469132fd" providerId="ADAL" clId="{77451DE7-2B75-403E-8683-15192973DED1}" dt="2021-07-27T17:15:20.322" v="355" actId="1035"/>
          <ac:picMkLst>
            <pc:docMk/>
            <pc:sldMk cId="1343345560" sldId="1459"/>
            <ac:picMk id="8" creationId="{1355CCAB-0571-44E4-A3C4-E10A906EC141}"/>
          </ac:picMkLst>
        </pc:picChg>
      </pc:sldChg>
      <pc:sldChg chg="addSp delSp modSp add del mod">
        <pc:chgData name="Wornom, Victoria E." userId="5099fbf7-6b44-464f-bc94-c15d469132fd" providerId="ADAL" clId="{77451DE7-2B75-403E-8683-15192973DED1}" dt="2021-07-27T16:51:58.398" v="169" actId="20577"/>
        <pc:sldMkLst>
          <pc:docMk/>
          <pc:sldMk cId="1569384111" sldId="1460"/>
        </pc:sldMkLst>
        <pc:graphicFrameChg chg="add del mod">
          <ac:chgData name="Wornom, Victoria E." userId="5099fbf7-6b44-464f-bc94-c15d469132fd" providerId="ADAL" clId="{77451DE7-2B75-403E-8683-15192973DED1}" dt="2021-07-27T16:37:35.646" v="12"/>
          <ac:graphicFrameMkLst>
            <pc:docMk/>
            <pc:sldMk cId="1569384111" sldId="1460"/>
            <ac:graphicFrameMk id="3" creationId="{5AC3200F-4EC1-4EAB-A765-E32C91B048C0}"/>
          </ac:graphicFrameMkLst>
        </pc:graphicFrameChg>
        <pc:graphicFrameChg chg="add del mod">
          <ac:chgData name="Wornom, Victoria E." userId="5099fbf7-6b44-464f-bc94-c15d469132fd" providerId="ADAL" clId="{77451DE7-2B75-403E-8683-15192973DED1}" dt="2021-07-27T16:37:51.238" v="17" actId="478"/>
          <ac:graphicFrameMkLst>
            <pc:docMk/>
            <pc:sldMk cId="1569384111" sldId="1460"/>
            <ac:graphicFrameMk id="4" creationId="{44610947-FC5A-47B9-A14A-776D4CC2CED8}"/>
          </ac:graphicFrameMkLst>
        </pc:graphicFrameChg>
        <pc:graphicFrameChg chg="add del mod">
          <ac:chgData name="Wornom, Victoria E." userId="5099fbf7-6b44-464f-bc94-c15d469132fd" providerId="ADAL" clId="{77451DE7-2B75-403E-8683-15192973DED1}" dt="2021-07-27T16:38:19.560" v="29"/>
          <ac:graphicFrameMkLst>
            <pc:docMk/>
            <pc:sldMk cId="1569384111" sldId="1460"/>
            <ac:graphicFrameMk id="6" creationId="{54E1AFCE-1DAC-4D50-A570-6E54F0DF3E03}"/>
          </ac:graphicFrameMkLst>
        </pc:graphicFrameChg>
        <pc:graphicFrameChg chg="add del mod modGraphic">
          <ac:chgData name="Wornom, Victoria E." userId="5099fbf7-6b44-464f-bc94-c15d469132fd" providerId="ADAL" clId="{77451DE7-2B75-403E-8683-15192973DED1}" dt="2021-07-27T16:44:59.651" v="107" actId="478"/>
          <ac:graphicFrameMkLst>
            <pc:docMk/>
            <pc:sldMk cId="1569384111" sldId="1460"/>
            <ac:graphicFrameMk id="7" creationId="{358970D6-1C13-412F-9ECF-DE1288E2E947}"/>
          </ac:graphicFrameMkLst>
        </pc:graphicFrameChg>
        <pc:graphicFrameChg chg="add del mod modGraphic">
          <ac:chgData name="Wornom, Victoria E." userId="5099fbf7-6b44-464f-bc94-c15d469132fd" providerId="ADAL" clId="{77451DE7-2B75-403E-8683-15192973DED1}" dt="2021-07-27T16:39:54.583" v="43"/>
          <ac:graphicFrameMkLst>
            <pc:docMk/>
            <pc:sldMk cId="1569384111" sldId="1460"/>
            <ac:graphicFrameMk id="8" creationId="{E3028DA2-7178-4D3D-A502-68C72E59DA7C}"/>
          </ac:graphicFrameMkLst>
        </pc:graphicFrameChg>
        <pc:graphicFrameChg chg="add del mod modGraphic">
          <ac:chgData name="Wornom, Victoria E." userId="5099fbf7-6b44-464f-bc94-c15d469132fd" providerId="ADAL" clId="{77451DE7-2B75-403E-8683-15192973DED1}" dt="2021-07-27T16:51:58.398" v="169" actId="20577"/>
          <ac:graphicFrameMkLst>
            <pc:docMk/>
            <pc:sldMk cId="1569384111" sldId="1460"/>
            <ac:graphicFrameMk id="9" creationId="{9EC2AAB0-F9F2-4F32-B800-65A7B8E32EA0}"/>
          </ac:graphicFrameMkLst>
        </pc:graphicFrameChg>
        <pc:graphicFrameChg chg="add del mod">
          <ac:chgData name="Wornom, Victoria E." userId="5099fbf7-6b44-464f-bc94-c15d469132fd" providerId="ADAL" clId="{77451DE7-2B75-403E-8683-15192973DED1}" dt="2021-07-27T16:41:16.562" v="53"/>
          <ac:graphicFrameMkLst>
            <pc:docMk/>
            <pc:sldMk cId="1569384111" sldId="1460"/>
            <ac:graphicFrameMk id="10" creationId="{23F085ED-ECAD-4ACB-A7B7-7A8765AD880A}"/>
          </ac:graphicFrameMkLst>
        </pc:graphicFrameChg>
        <pc:graphicFrameChg chg="add del">
          <ac:chgData name="Wornom, Victoria E." userId="5099fbf7-6b44-464f-bc94-c15d469132fd" providerId="ADAL" clId="{77451DE7-2B75-403E-8683-15192973DED1}" dt="2021-07-27T16:46:07.654" v="119" actId="478"/>
          <ac:graphicFrameMkLst>
            <pc:docMk/>
            <pc:sldMk cId="1569384111" sldId="1460"/>
            <ac:graphicFrameMk id="14" creationId="{C5FEDC62-8AF8-4495-9EA1-611470B4FC34}"/>
          </ac:graphicFrameMkLst>
        </pc:graphicFrameChg>
        <pc:picChg chg="del">
          <ac:chgData name="Wornom, Victoria E." userId="5099fbf7-6b44-464f-bc94-c15d469132fd" providerId="ADAL" clId="{77451DE7-2B75-403E-8683-15192973DED1}" dt="2021-07-27T16:37:16.527" v="6" actId="478"/>
          <ac:picMkLst>
            <pc:docMk/>
            <pc:sldMk cId="1569384111" sldId="1460"/>
            <ac:picMk id="5" creationId="{9E87C4A4-2159-45DF-B4B7-C0646043FFB3}"/>
          </ac:picMkLst>
        </pc:picChg>
        <pc:picChg chg="add del">
          <ac:chgData name="Wornom, Victoria E." userId="5099fbf7-6b44-464f-bc94-c15d469132fd" providerId="ADAL" clId="{77451DE7-2B75-403E-8683-15192973DED1}" dt="2021-07-27T16:41:49.923" v="57"/>
          <ac:picMkLst>
            <pc:docMk/>
            <pc:sldMk cId="1569384111" sldId="1460"/>
            <ac:picMk id="11" creationId="{15EBAE69-2B94-4D26-B21F-F0A908132F34}"/>
          </ac:picMkLst>
        </pc:picChg>
        <pc:picChg chg="add del">
          <ac:chgData name="Wornom, Victoria E." userId="5099fbf7-6b44-464f-bc94-c15d469132fd" providerId="ADAL" clId="{77451DE7-2B75-403E-8683-15192973DED1}" dt="2021-07-27T16:42:02.543" v="62" actId="22"/>
          <ac:picMkLst>
            <pc:docMk/>
            <pc:sldMk cId="1569384111" sldId="1460"/>
            <ac:picMk id="13" creationId="{0326B8EF-F443-42BA-A048-0A7DEF7DFB88}"/>
          </ac:picMkLst>
        </pc:picChg>
      </pc:sldChg>
      <pc:sldChg chg="addSp delSp modSp mod modShow">
        <pc:chgData name="Wornom, Victoria E." userId="5099fbf7-6b44-464f-bc94-c15d469132fd" providerId="ADAL" clId="{77451DE7-2B75-403E-8683-15192973DED1}" dt="2021-07-27T17:06:29.635" v="285" actId="14100"/>
        <pc:sldMkLst>
          <pc:docMk/>
          <pc:sldMk cId="960741525" sldId="1461"/>
        </pc:sldMkLst>
        <pc:spChg chg="add del mod">
          <ac:chgData name="Wornom, Victoria E." userId="5099fbf7-6b44-464f-bc94-c15d469132fd" providerId="ADAL" clId="{77451DE7-2B75-403E-8683-15192973DED1}" dt="2021-07-27T17:00:50.509" v="244" actId="478"/>
          <ac:spMkLst>
            <pc:docMk/>
            <pc:sldMk cId="960741525" sldId="1461"/>
            <ac:spMk id="4" creationId="{CDBBD932-9F45-424D-9F2D-861D3365621E}"/>
          </ac:spMkLst>
        </pc:spChg>
        <pc:spChg chg="add del mod">
          <ac:chgData name="Wornom, Victoria E." userId="5099fbf7-6b44-464f-bc94-c15d469132fd" providerId="ADAL" clId="{77451DE7-2B75-403E-8683-15192973DED1}" dt="2021-07-27T17:04:57.193" v="276" actId="478"/>
          <ac:spMkLst>
            <pc:docMk/>
            <pc:sldMk cId="960741525" sldId="1461"/>
            <ac:spMk id="8" creationId="{11E30ED2-D0D8-4BEC-AE2B-72A232CA43BC}"/>
          </ac:spMkLst>
        </pc:spChg>
        <pc:picChg chg="add del">
          <ac:chgData name="Wornom, Victoria E." userId="5099fbf7-6b44-464f-bc94-c15d469132fd" providerId="ADAL" clId="{77451DE7-2B75-403E-8683-15192973DED1}" dt="2021-07-27T17:00:49.592" v="243" actId="22"/>
          <ac:picMkLst>
            <pc:docMk/>
            <pc:sldMk cId="960741525" sldId="1461"/>
            <ac:picMk id="6" creationId="{5087CEB2-B079-44BD-93C9-B872C14C982F}"/>
          </ac:picMkLst>
        </pc:picChg>
        <pc:picChg chg="add del">
          <ac:chgData name="Wornom, Victoria E." userId="5099fbf7-6b44-464f-bc94-c15d469132fd" providerId="ADAL" clId="{77451DE7-2B75-403E-8683-15192973DED1}" dt="2021-07-27T17:04:53.930" v="274" actId="478"/>
          <ac:picMkLst>
            <pc:docMk/>
            <pc:sldMk cId="960741525" sldId="1461"/>
            <ac:picMk id="9" creationId="{DA9216B6-783F-457A-9B20-776465E61FBB}"/>
          </ac:picMkLst>
        </pc:picChg>
        <pc:picChg chg="add mod">
          <ac:chgData name="Wornom, Victoria E." userId="5099fbf7-6b44-464f-bc94-c15d469132fd" providerId="ADAL" clId="{77451DE7-2B75-403E-8683-15192973DED1}" dt="2021-07-27T17:06:29.635" v="285" actId="14100"/>
          <ac:picMkLst>
            <pc:docMk/>
            <pc:sldMk cId="960741525" sldId="1461"/>
            <ac:picMk id="17" creationId="{A146A034-8521-4EA3-87E5-350AB14FCF0E}"/>
          </ac:picMkLst>
        </pc:picChg>
      </pc:sldChg>
      <pc:sldChg chg="addSp delSp modSp mod">
        <pc:chgData name="Wornom, Victoria E." userId="5099fbf7-6b44-464f-bc94-c15d469132fd" providerId="ADAL" clId="{77451DE7-2B75-403E-8683-15192973DED1}" dt="2021-07-27T17:13:04.981" v="329" actId="1076"/>
        <pc:sldMkLst>
          <pc:docMk/>
          <pc:sldMk cId="3022942456" sldId="1462"/>
        </pc:sldMkLst>
        <pc:spChg chg="add del mod">
          <ac:chgData name="Wornom, Victoria E." userId="5099fbf7-6b44-464f-bc94-c15d469132fd" providerId="ADAL" clId="{77451DE7-2B75-403E-8683-15192973DED1}" dt="2021-07-27T17:06:24.442" v="283" actId="478"/>
          <ac:spMkLst>
            <pc:docMk/>
            <pc:sldMk cId="3022942456" sldId="1462"/>
            <ac:spMk id="4" creationId="{0A7C3C15-0825-48DE-9A7C-9E0FCD6D930E}"/>
          </ac:spMkLst>
        </pc:spChg>
        <pc:spChg chg="add del mod">
          <ac:chgData name="Wornom, Victoria E." userId="5099fbf7-6b44-464f-bc94-c15d469132fd" providerId="ADAL" clId="{77451DE7-2B75-403E-8683-15192973DED1}" dt="2021-07-27T17:06:49.594" v="293" actId="478"/>
          <ac:spMkLst>
            <pc:docMk/>
            <pc:sldMk cId="3022942456" sldId="1462"/>
            <ac:spMk id="9" creationId="{BA477ADC-CC61-4047-9E9C-303ABF251453}"/>
          </ac:spMkLst>
        </pc:spChg>
        <pc:spChg chg="add mod">
          <ac:chgData name="Wornom, Victoria E." userId="5099fbf7-6b44-464f-bc94-c15d469132fd" providerId="ADAL" clId="{77451DE7-2B75-403E-8683-15192973DED1}" dt="2021-07-27T17:06:56.405" v="294" actId="478"/>
          <ac:spMkLst>
            <pc:docMk/>
            <pc:sldMk cId="3022942456" sldId="1462"/>
            <ac:spMk id="17" creationId="{622FD073-5847-43B9-9787-FAB9D05EDE5B}"/>
          </ac:spMkLst>
        </pc:spChg>
        <pc:picChg chg="add del">
          <ac:chgData name="Wornom, Victoria E." userId="5099fbf7-6b44-464f-bc94-c15d469132fd" providerId="ADAL" clId="{77451DE7-2B75-403E-8683-15192973DED1}" dt="2021-07-27T17:06:56.405" v="294" actId="478"/>
          <ac:picMkLst>
            <pc:docMk/>
            <pc:sldMk cId="3022942456" sldId="1462"/>
            <ac:picMk id="5" creationId="{9BCC3FF2-77D3-49B2-83F3-191724C6FBC1}"/>
          </ac:picMkLst>
        </pc:picChg>
        <pc:picChg chg="add del">
          <ac:chgData name="Wornom, Victoria E." userId="5099fbf7-6b44-464f-bc94-c15d469132fd" providerId="ADAL" clId="{77451DE7-2B75-403E-8683-15192973DED1}" dt="2021-07-27T17:06:23.872" v="282" actId="22"/>
          <ac:picMkLst>
            <pc:docMk/>
            <pc:sldMk cId="3022942456" sldId="1462"/>
            <ac:picMk id="7" creationId="{4B528B27-147D-4707-B0FE-FC53D3F5D72E}"/>
          </ac:picMkLst>
        </pc:picChg>
        <pc:picChg chg="add del mod">
          <ac:chgData name="Wornom, Victoria E." userId="5099fbf7-6b44-464f-bc94-c15d469132fd" providerId="ADAL" clId="{77451DE7-2B75-403E-8683-15192973DED1}" dt="2021-07-27T17:06:48.180" v="292" actId="22"/>
          <ac:picMkLst>
            <pc:docMk/>
            <pc:sldMk cId="3022942456" sldId="1462"/>
            <ac:picMk id="13" creationId="{16FB27C0-C280-4DA8-B81F-8A4153DBCD59}"/>
          </ac:picMkLst>
        </pc:picChg>
        <pc:picChg chg="add del mod modCrop">
          <ac:chgData name="Wornom, Victoria E." userId="5099fbf7-6b44-464f-bc94-c15d469132fd" providerId="ADAL" clId="{77451DE7-2B75-403E-8683-15192973DED1}" dt="2021-07-27T17:12:59.363" v="326" actId="478"/>
          <ac:picMkLst>
            <pc:docMk/>
            <pc:sldMk cId="3022942456" sldId="1462"/>
            <ac:picMk id="21" creationId="{7B64F1EC-6006-4198-BD93-719F3DF0F414}"/>
          </ac:picMkLst>
        </pc:picChg>
        <pc:picChg chg="add mod">
          <ac:chgData name="Wornom, Victoria E." userId="5099fbf7-6b44-464f-bc94-c15d469132fd" providerId="ADAL" clId="{77451DE7-2B75-403E-8683-15192973DED1}" dt="2021-07-27T17:13:04.981" v="329" actId="1076"/>
          <ac:picMkLst>
            <pc:docMk/>
            <pc:sldMk cId="3022942456" sldId="1462"/>
            <ac:picMk id="24" creationId="{2615ED14-1874-48ED-A883-65CB6C0A1EEB}"/>
          </ac:picMkLst>
        </pc:picChg>
      </pc:sldChg>
      <pc:sldChg chg="addSp delSp modSp mod">
        <pc:chgData name="Wornom, Victoria E." userId="5099fbf7-6b44-464f-bc94-c15d469132fd" providerId="ADAL" clId="{77451DE7-2B75-403E-8683-15192973DED1}" dt="2021-07-27T17:13:16.114" v="330" actId="1076"/>
        <pc:sldMkLst>
          <pc:docMk/>
          <pc:sldMk cId="2801651359" sldId="1463"/>
        </pc:sldMkLst>
        <pc:spChg chg="add mod">
          <ac:chgData name="Wornom, Victoria E." userId="5099fbf7-6b44-464f-bc94-c15d469132fd" providerId="ADAL" clId="{77451DE7-2B75-403E-8683-15192973DED1}" dt="2021-07-27T17:10:54.455" v="316" actId="478"/>
          <ac:spMkLst>
            <pc:docMk/>
            <pc:sldMk cId="2801651359" sldId="1463"/>
            <ac:spMk id="4" creationId="{F3C9DC4B-8AF4-431A-9E33-5DC8173AB4BA}"/>
          </ac:spMkLst>
        </pc:spChg>
        <pc:picChg chg="del">
          <ac:chgData name="Wornom, Victoria E." userId="5099fbf7-6b44-464f-bc94-c15d469132fd" providerId="ADAL" clId="{77451DE7-2B75-403E-8683-15192973DED1}" dt="2021-07-27T17:10:54.455" v="316" actId="478"/>
          <ac:picMkLst>
            <pc:docMk/>
            <pc:sldMk cId="2801651359" sldId="1463"/>
            <ac:picMk id="5" creationId="{B2393404-984B-4EE3-92AF-725159A5A652}"/>
          </ac:picMkLst>
        </pc:picChg>
        <pc:picChg chg="add mod">
          <ac:chgData name="Wornom, Victoria E." userId="5099fbf7-6b44-464f-bc94-c15d469132fd" providerId="ADAL" clId="{77451DE7-2B75-403E-8683-15192973DED1}" dt="2021-07-27T17:13:16.114" v="330" actId="1076"/>
          <ac:picMkLst>
            <pc:docMk/>
            <pc:sldMk cId="2801651359" sldId="1463"/>
            <ac:picMk id="7" creationId="{5948877E-2334-4830-94E9-729667F2B94A}"/>
          </ac:picMkLst>
        </pc:picChg>
      </pc:sldChg>
      <pc:sldChg chg="addSp delSp modSp mod">
        <pc:chgData name="Wornom, Victoria E." userId="5099fbf7-6b44-464f-bc94-c15d469132fd" providerId="ADAL" clId="{77451DE7-2B75-403E-8683-15192973DED1}" dt="2021-07-27T17:12:26.772" v="325" actId="1076"/>
        <pc:sldMkLst>
          <pc:docMk/>
          <pc:sldMk cId="979997506" sldId="1464"/>
        </pc:sldMkLst>
        <pc:spChg chg="add mod">
          <ac:chgData name="Wornom, Victoria E." userId="5099fbf7-6b44-464f-bc94-c15d469132fd" providerId="ADAL" clId="{77451DE7-2B75-403E-8683-15192973DED1}" dt="2021-07-27T17:12:13.607" v="320" actId="478"/>
          <ac:spMkLst>
            <pc:docMk/>
            <pc:sldMk cId="979997506" sldId="1464"/>
            <ac:spMk id="4" creationId="{18AF492B-E0E9-4671-9465-FE623CFFAAB8}"/>
          </ac:spMkLst>
        </pc:spChg>
        <pc:picChg chg="del">
          <ac:chgData name="Wornom, Victoria E." userId="5099fbf7-6b44-464f-bc94-c15d469132fd" providerId="ADAL" clId="{77451DE7-2B75-403E-8683-15192973DED1}" dt="2021-07-27T17:12:13.607" v="320" actId="478"/>
          <ac:picMkLst>
            <pc:docMk/>
            <pc:sldMk cId="979997506" sldId="1464"/>
            <ac:picMk id="5" creationId="{1663E5D5-AF55-496F-A635-416C8E9F0350}"/>
          </ac:picMkLst>
        </pc:picChg>
        <pc:picChg chg="add mod">
          <ac:chgData name="Wornom, Victoria E." userId="5099fbf7-6b44-464f-bc94-c15d469132fd" providerId="ADAL" clId="{77451DE7-2B75-403E-8683-15192973DED1}" dt="2021-07-27T17:12:26.772" v="325" actId="1076"/>
          <ac:picMkLst>
            <pc:docMk/>
            <pc:sldMk cId="979997506" sldId="1464"/>
            <ac:picMk id="7" creationId="{DB4F97D7-87EC-431B-9916-BD5B0E66ABC7}"/>
          </ac:picMkLst>
        </pc:picChg>
      </pc:sldChg>
      <pc:sldChg chg="addSp delSp modSp add mod setBg modClrScheme delDesignElem chgLayout">
        <pc:chgData name="Wornom, Victoria E." userId="5099fbf7-6b44-464f-bc94-c15d469132fd" providerId="ADAL" clId="{77451DE7-2B75-403E-8683-15192973DED1}" dt="2021-07-27T17:03:00.973" v="261" actId="26606"/>
        <pc:sldMkLst>
          <pc:docMk/>
          <pc:sldMk cId="326715743" sldId="1468"/>
        </pc:sldMkLst>
        <pc:spChg chg="mod ord">
          <ac:chgData name="Wornom, Victoria E." userId="5099fbf7-6b44-464f-bc94-c15d469132fd" providerId="ADAL" clId="{77451DE7-2B75-403E-8683-15192973DED1}" dt="2021-07-27T16:49:09.396" v="136" actId="26606"/>
          <ac:spMkLst>
            <pc:docMk/>
            <pc:sldMk cId="326715743" sldId="1468"/>
            <ac:spMk id="2" creationId="{40CDF560-2784-4ED5-88B5-3C8DA0DAE58C}"/>
          </ac:spMkLst>
        </pc:spChg>
        <pc:spChg chg="add del mod ord">
          <ac:chgData name="Wornom, Victoria E." userId="5099fbf7-6b44-464f-bc94-c15d469132fd" providerId="ADAL" clId="{77451DE7-2B75-403E-8683-15192973DED1}" dt="2021-07-27T16:49:09.396" v="136" actId="26606"/>
          <ac:spMkLst>
            <pc:docMk/>
            <pc:sldMk cId="326715743" sldId="1468"/>
            <ac:spMk id="3" creationId="{11D2AAAF-FE50-4A98-BF85-EB0DEF8B9C42}"/>
          </ac:spMkLst>
        </pc:spChg>
        <pc:spChg chg="add del mod ord">
          <ac:chgData name="Wornom, Victoria E." userId="5099fbf7-6b44-464f-bc94-c15d469132fd" providerId="ADAL" clId="{77451DE7-2B75-403E-8683-15192973DED1}" dt="2021-07-27T16:49:09.396" v="136" actId="26606"/>
          <ac:spMkLst>
            <pc:docMk/>
            <pc:sldMk cId="326715743" sldId="1468"/>
            <ac:spMk id="4" creationId="{F17BB8C1-A738-433C-B5A1-64A6309EA5C8}"/>
          </ac:spMkLst>
        </pc:spChg>
        <pc:spChg chg="add del">
          <ac:chgData name="Wornom, Victoria E." userId="5099fbf7-6b44-464f-bc94-c15d469132fd" providerId="ADAL" clId="{77451DE7-2B75-403E-8683-15192973DED1}" dt="2021-07-27T17:03:00.973" v="261" actId="26606"/>
          <ac:spMkLst>
            <pc:docMk/>
            <pc:sldMk cId="326715743" sldId="1468"/>
            <ac:spMk id="19" creationId="{F3060C83-F051-4F0E-ABAD-AA0DFC48B218}"/>
          </ac:spMkLst>
        </pc:spChg>
        <pc:spChg chg="add del">
          <ac:chgData name="Wornom, Victoria E." userId="5099fbf7-6b44-464f-bc94-c15d469132fd" providerId="ADAL" clId="{77451DE7-2B75-403E-8683-15192973DED1}" dt="2021-07-27T17:03:00.973" v="261" actId="26606"/>
          <ac:spMkLst>
            <pc:docMk/>
            <pc:sldMk cId="326715743" sldId="1468"/>
            <ac:spMk id="21" creationId="{83C98ABE-055B-441F-B07E-44F97F083C39}"/>
          </ac:spMkLst>
        </pc:spChg>
        <pc:spChg chg="add del">
          <ac:chgData name="Wornom, Victoria E." userId="5099fbf7-6b44-464f-bc94-c15d469132fd" providerId="ADAL" clId="{77451DE7-2B75-403E-8683-15192973DED1}" dt="2021-07-27T17:03:00.973" v="261" actId="26606"/>
          <ac:spMkLst>
            <pc:docMk/>
            <pc:sldMk cId="326715743" sldId="1468"/>
            <ac:spMk id="23" creationId="{29FDB030-9B49-4CED-8CCD-4D99382388AC}"/>
          </ac:spMkLst>
        </pc:spChg>
        <pc:spChg chg="add del">
          <ac:chgData name="Wornom, Victoria E." userId="5099fbf7-6b44-464f-bc94-c15d469132fd" providerId="ADAL" clId="{77451DE7-2B75-403E-8683-15192973DED1}" dt="2021-07-27T17:03:00.973" v="261" actId="26606"/>
          <ac:spMkLst>
            <pc:docMk/>
            <pc:sldMk cId="326715743" sldId="1468"/>
            <ac:spMk id="25" creationId="{3783CA14-24A1-485C-8B30-D6A5D87987AD}"/>
          </ac:spMkLst>
        </pc:spChg>
        <pc:spChg chg="add del">
          <ac:chgData name="Wornom, Victoria E." userId="5099fbf7-6b44-464f-bc94-c15d469132fd" providerId="ADAL" clId="{77451DE7-2B75-403E-8683-15192973DED1}" dt="2021-07-27T17:03:00.973" v="261" actId="26606"/>
          <ac:spMkLst>
            <pc:docMk/>
            <pc:sldMk cId="326715743" sldId="1468"/>
            <ac:spMk id="27" creationId="{9A97C86A-04D6-40F7-AE84-31AB43E6A846}"/>
          </ac:spMkLst>
        </pc:spChg>
        <pc:spChg chg="add del">
          <ac:chgData name="Wornom, Victoria E." userId="5099fbf7-6b44-464f-bc94-c15d469132fd" providerId="ADAL" clId="{77451DE7-2B75-403E-8683-15192973DED1}" dt="2021-07-27T17:03:00.973" v="261" actId="26606"/>
          <ac:spMkLst>
            <pc:docMk/>
            <pc:sldMk cId="326715743" sldId="1468"/>
            <ac:spMk id="29" creationId="{FF9F2414-84E8-453E-B1F3-389FDE8192D9}"/>
          </ac:spMkLst>
        </pc:spChg>
        <pc:spChg chg="add del">
          <ac:chgData name="Wornom, Victoria E." userId="5099fbf7-6b44-464f-bc94-c15d469132fd" providerId="ADAL" clId="{77451DE7-2B75-403E-8683-15192973DED1}" dt="2021-07-27T17:03:00.973" v="261" actId="26606"/>
          <ac:spMkLst>
            <pc:docMk/>
            <pc:sldMk cId="326715743" sldId="1468"/>
            <ac:spMk id="31" creationId="{3ECA69A1-7536-43AC-85EF-C7106179F5ED}"/>
          </ac:spMkLst>
        </pc:spChg>
        <pc:spChg chg="add del">
          <ac:chgData name="Wornom, Victoria E." userId="5099fbf7-6b44-464f-bc94-c15d469132fd" providerId="ADAL" clId="{77451DE7-2B75-403E-8683-15192973DED1}" dt="2021-07-27T17:03:00.973" v="261" actId="26606"/>
          <ac:spMkLst>
            <pc:docMk/>
            <pc:sldMk cId="326715743" sldId="1468"/>
            <ac:spMk id="33" creationId="{FF9F2414-84E8-453E-B1F3-389FDE8192D9}"/>
          </ac:spMkLst>
        </pc:spChg>
        <pc:spChg chg="add del">
          <ac:chgData name="Wornom, Victoria E." userId="5099fbf7-6b44-464f-bc94-c15d469132fd" providerId="ADAL" clId="{77451DE7-2B75-403E-8683-15192973DED1}" dt="2021-07-27T17:03:00.973" v="261" actId="26606"/>
          <ac:spMkLst>
            <pc:docMk/>
            <pc:sldMk cId="326715743" sldId="1468"/>
            <ac:spMk id="34" creationId="{3ECA69A1-7536-43AC-85EF-C7106179F5ED}"/>
          </ac:spMkLst>
        </pc:spChg>
        <pc:spChg chg="add del">
          <ac:chgData name="Wornom, Victoria E." userId="5099fbf7-6b44-464f-bc94-c15d469132fd" providerId="ADAL" clId="{77451DE7-2B75-403E-8683-15192973DED1}" dt="2021-07-27T17:03:00.973" v="261" actId="26606"/>
          <ac:spMkLst>
            <pc:docMk/>
            <pc:sldMk cId="326715743" sldId="1468"/>
            <ac:spMk id="36" creationId="{F3060C83-F051-4F0E-ABAD-AA0DFC48B218}"/>
          </ac:spMkLst>
        </pc:spChg>
        <pc:spChg chg="add del">
          <ac:chgData name="Wornom, Victoria E." userId="5099fbf7-6b44-464f-bc94-c15d469132fd" providerId="ADAL" clId="{77451DE7-2B75-403E-8683-15192973DED1}" dt="2021-07-27T17:03:00.973" v="261" actId="26606"/>
          <ac:spMkLst>
            <pc:docMk/>
            <pc:sldMk cId="326715743" sldId="1468"/>
            <ac:spMk id="38" creationId="{83C98ABE-055B-441F-B07E-44F97F083C39}"/>
          </ac:spMkLst>
        </pc:spChg>
        <pc:spChg chg="add del">
          <ac:chgData name="Wornom, Victoria E." userId="5099fbf7-6b44-464f-bc94-c15d469132fd" providerId="ADAL" clId="{77451DE7-2B75-403E-8683-15192973DED1}" dt="2021-07-27T17:03:00.973" v="261" actId="26606"/>
          <ac:spMkLst>
            <pc:docMk/>
            <pc:sldMk cId="326715743" sldId="1468"/>
            <ac:spMk id="40" creationId="{29FDB030-9B49-4CED-8CCD-4D99382388AC}"/>
          </ac:spMkLst>
        </pc:spChg>
        <pc:spChg chg="add del">
          <ac:chgData name="Wornom, Victoria E." userId="5099fbf7-6b44-464f-bc94-c15d469132fd" providerId="ADAL" clId="{77451DE7-2B75-403E-8683-15192973DED1}" dt="2021-07-27T17:03:00.973" v="261" actId="26606"/>
          <ac:spMkLst>
            <pc:docMk/>
            <pc:sldMk cId="326715743" sldId="1468"/>
            <ac:spMk id="42" creationId="{3783CA14-24A1-485C-8B30-D6A5D87987AD}"/>
          </ac:spMkLst>
        </pc:spChg>
        <pc:spChg chg="del">
          <ac:chgData name="Wornom, Victoria E." userId="5099fbf7-6b44-464f-bc94-c15d469132fd" providerId="ADAL" clId="{77451DE7-2B75-403E-8683-15192973DED1}" dt="2021-07-27T16:45:51.026" v="118"/>
          <ac:spMkLst>
            <pc:docMk/>
            <pc:sldMk cId="326715743" sldId="1468"/>
            <ac:spMk id="43" creationId="{F3060C83-F051-4F0E-ABAD-AA0DFC48B218}"/>
          </ac:spMkLst>
        </pc:spChg>
        <pc:spChg chg="add del">
          <ac:chgData name="Wornom, Victoria E." userId="5099fbf7-6b44-464f-bc94-c15d469132fd" providerId="ADAL" clId="{77451DE7-2B75-403E-8683-15192973DED1}" dt="2021-07-27T17:03:00.973" v="261" actId="26606"/>
          <ac:spMkLst>
            <pc:docMk/>
            <pc:sldMk cId="326715743" sldId="1468"/>
            <ac:spMk id="44" creationId="{9A97C86A-04D6-40F7-AE84-31AB43E6A846}"/>
          </ac:spMkLst>
        </pc:spChg>
        <pc:spChg chg="del">
          <ac:chgData name="Wornom, Victoria E." userId="5099fbf7-6b44-464f-bc94-c15d469132fd" providerId="ADAL" clId="{77451DE7-2B75-403E-8683-15192973DED1}" dt="2021-07-27T16:45:51.026" v="118"/>
          <ac:spMkLst>
            <pc:docMk/>
            <pc:sldMk cId="326715743" sldId="1468"/>
            <ac:spMk id="45" creationId="{83C98ABE-055B-441F-B07E-44F97F083C39}"/>
          </ac:spMkLst>
        </pc:spChg>
        <pc:spChg chg="del">
          <ac:chgData name="Wornom, Victoria E." userId="5099fbf7-6b44-464f-bc94-c15d469132fd" providerId="ADAL" clId="{77451DE7-2B75-403E-8683-15192973DED1}" dt="2021-07-27T16:45:51.026" v="118"/>
          <ac:spMkLst>
            <pc:docMk/>
            <pc:sldMk cId="326715743" sldId="1468"/>
            <ac:spMk id="46" creationId="{29FDB030-9B49-4CED-8CCD-4D99382388AC}"/>
          </ac:spMkLst>
        </pc:spChg>
        <pc:spChg chg="del">
          <ac:chgData name="Wornom, Victoria E." userId="5099fbf7-6b44-464f-bc94-c15d469132fd" providerId="ADAL" clId="{77451DE7-2B75-403E-8683-15192973DED1}" dt="2021-07-27T16:45:51.026" v="118"/>
          <ac:spMkLst>
            <pc:docMk/>
            <pc:sldMk cId="326715743" sldId="1468"/>
            <ac:spMk id="47" creationId="{3783CA14-24A1-485C-8B30-D6A5D87987AD}"/>
          </ac:spMkLst>
        </pc:spChg>
        <pc:spChg chg="del">
          <ac:chgData name="Wornom, Victoria E." userId="5099fbf7-6b44-464f-bc94-c15d469132fd" providerId="ADAL" clId="{77451DE7-2B75-403E-8683-15192973DED1}" dt="2021-07-27T16:45:51.026" v="118"/>
          <ac:spMkLst>
            <pc:docMk/>
            <pc:sldMk cId="326715743" sldId="1468"/>
            <ac:spMk id="48" creationId="{9A97C86A-04D6-40F7-AE84-31AB43E6A846}"/>
          </ac:spMkLst>
        </pc:spChg>
        <pc:spChg chg="del">
          <ac:chgData name="Wornom, Victoria E." userId="5099fbf7-6b44-464f-bc94-c15d469132fd" providerId="ADAL" clId="{77451DE7-2B75-403E-8683-15192973DED1}" dt="2021-07-27T16:45:51.026" v="118"/>
          <ac:spMkLst>
            <pc:docMk/>
            <pc:sldMk cId="326715743" sldId="1468"/>
            <ac:spMk id="49" creationId="{FF9F2414-84E8-453E-B1F3-389FDE8192D9}"/>
          </ac:spMkLst>
        </pc:spChg>
        <pc:spChg chg="del">
          <ac:chgData name="Wornom, Victoria E." userId="5099fbf7-6b44-464f-bc94-c15d469132fd" providerId="ADAL" clId="{77451DE7-2B75-403E-8683-15192973DED1}" dt="2021-07-27T16:45:51.026" v="118"/>
          <ac:spMkLst>
            <pc:docMk/>
            <pc:sldMk cId="326715743" sldId="1468"/>
            <ac:spMk id="50" creationId="{3ECA69A1-7536-43AC-85EF-C7106179F5ED}"/>
          </ac:spMkLst>
        </pc:spChg>
        <pc:graphicFrameChg chg="del">
          <ac:chgData name="Wornom, Victoria E." userId="5099fbf7-6b44-464f-bc94-c15d469132fd" providerId="ADAL" clId="{77451DE7-2B75-403E-8683-15192973DED1}" dt="2021-07-27T16:46:27.602" v="121" actId="478"/>
          <ac:graphicFrameMkLst>
            <pc:docMk/>
            <pc:sldMk cId="326715743" sldId="1468"/>
            <ac:graphicFrameMk id="9" creationId="{9EC2AAB0-F9F2-4F32-B800-65A7B8E32EA0}"/>
          </ac:graphicFrameMkLst>
        </pc:graphicFrameChg>
        <pc:graphicFrameChg chg="mod modGraphic">
          <ac:chgData name="Wornom, Victoria E." userId="5099fbf7-6b44-464f-bc94-c15d469132fd" providerId="ADAL" clId="{77451DE7-2B75-403E-8683-15192973DED1}" dt="2021-07-27T17:03:00.973" v="261" actId="26606"/>
          <ac:graphicFrameMkLst>
            <pc:docMk/>
            <pc:sldMk cId="326715743" sldId="1468"/>
            <ac:graphicFrameMk id="14" creationId="{C5FEDC62-8AF8-4495-9EA1-611470B4FC34}"/>
          </ac:graphicFrameMkLst>
        </pc:graphicFrameChg>
      </pc:sldChg>
      <pc:sldChg chg="addSp delSp modSp add del mod modShow">
        <pc:chgData name="Wornom, Victoria E." userId="5099fbf7-6b44-464f-bc94-c15d469132fd" providerId="ADAL" clId="{77451DE7-2B75-403E-8683-15192973DED1}" dt="2021-07-27T16:45:08.157" v="112" actId="2890"/>
        <pc:sldMkLst>
          <pc:docMk/>
          <pc:sldMk cId="1204323394" sldId="1468"/>
        </pc:sldMkLst>
        <pc:spChg chg="mod ord">
          <ac:chgData name="Wornom, Victoria E." userId="5099fbf7-6b44-464f-bc94-c15d469132fd" providerId="ADAL" clId="{77451DE7-2B75-403E-8683-15192973DED1}" dt="2021-07-27T16:43:21.186" v="75" actId="26606"/>
          <ac:spMkLst>
            <pc:docMk/>
            <pc:sldMk cId="1204323394" sldId="1468"/>
            <ac:spMk id="2" creationId="{40CDF560-2784-4ED5-88B5-3C8DA0DAE58C}"/>
          </ac:spMkLst>
        </pc:spChg>
        <pc:spChg chg="add del">
          <ac:chgData name="Wornom, Victoria E." userId="5099fbf7-6b44-464f-bc94-c15d469132fd" providerId="ADAL" clId="{77451DE7-2B75-403E-8683-15192973DED1}" dt="2021-07-27T16:44:42.903" v="93" actId="26606"/>
          <ac:spMkLst>
            <pc:docMk/>
            <pc:sldMk cId="1204323394" sldId="1468"/>
            <ac:spMk id="43" creationId="{F3060C83-F051-4F0E-ABAD-AA0DFC48B218}"/>
          </ac:spMkLst>
        </pc:spChg>
        <pc:spChg chg="add del">
          <ac:chgData name="Wornom, Victoria E." userId="5099fbf7-6b44-464f-bc94-c15d469132fd" providerId="ADAL" clId="{77451DE7-2B75-403E-8683-15192973DED1}" dt="2021-07-27T16:44:42.903" v="93" actId="26606"/>
          <ac:spMkLst>
            <pc:docMk/>
            <pc:sldMk cId="1204323394" sldId="1468"/>
            <ac:spMk id="45" creationId="{83C98ABE-055B-441F-B07E-44F97F083C39}"/>
          </ac:spMkLst>
        </pc:spChg>
        <pc:spChg chg="add del">
          <ac:chgData name="Wornom, Victoria E." userId="5099fbf7-6b44-464f-bc94-c15d469132fd" providerId="ADAL" clId="{77451DE7-2B75-403E-8683-15192973DED1}" dt="2021-07-27T16:44:42.903" v="93" actId="26606"/>
          <ac:spMkLst>
            <pc:docMk/>
            <pc:sldMk cId="1204323394" sldId="1468"/>
            <ac:spMk id="46" creationId="{29FDB030-9B49-4CED-8CCD-4D99382388AC}"/>
          </ac:spMkLst>
        </pc:spChg>
        <pc:spChg chg="add del">
          <ac:chgData name="Wornom, Victoria E." userId="5099fbf7-6b44-464f-bc94-c15d469132fd" providerId="ADAL" clId="{77451DE7-2B75-403E-8683-15192973DED1}" dt="2021-07-27T16:44:42.903" v="93" actId="26606"/>
          <ac:spMkLst>
            <pc:docMk/>
            <pc:sldMk cId="1204323394" sldId="1468"/>
            <ac:spMk id="47" creationId="{3783CA14-24A1-485C-8B30-D6A5D87987AD}"/>
          </ac:spMkLst>
        </pc:spChg>
        <pc:spChg chg="add del">
          <ac:chgData name="Wornom, Victoria E." userId="5099fbf7-6b44-464f-bc94-c15d469132fd" providerId="ADAL" clId="{77451DE7-2B75-403E-8683-15192973DED1}" dt="2021-07-27T16:44:42.903" v="93" actId="26606"/>
          <ac:spMkLst>
            <pc:docMk/>
            <pc:sldMk cId="1204323394" sldId="1468"/>
            <ac:spMk id="48" creationId="{9A97C86A-04D6-40F7-AE84-31AB43E6A846}"/>
          </ac:spMkLst>
        </pc:spChg>
        <pc:spChg chg="add del">
          <ac:chgData name="Wornom, Victoria E." userId="5099fbf7-6b44-464f-bc94-c15d469132fd" providerId="ADAL" clId="{77451DE7-2B75-403E-8683-15192973DED1}" dt="2021-07-27T16:44:42.903" v="93" actId="26606"/>
          <ac:spMkLst>
            <pc:docMk/>
            <pc:sldMk cId="1204323394" sldId="1468"/>
            <ac:spMk id="49" creationId="{FF9F2414-84E8-453E-B1F3-389FDE8192D9}"/>
          </ac:spMkLst>
        </pc:spChg>
        <pc:spChg chg="add del">
          <ac:chgData name="Wornom, Victoria E." userId="5099fbf7-6b44-464f-bc94-c15d469132fd" providerId="ADAL" clId="{77451DE7-2B75-403E-8683-15192973DED1}" dt="2021-07-27T16:44:42.903" v="93" actId="26606"/>
          <ac:spMkLst>
            <pc:docMk/>
            <pc:sldMk cId="1204323394" sldId="1468"/>
            <ac:spMk id="50" creationId="{3ECA69A1-7536-43AC-85EF-C7106179F5ED}"/>
          </ac:spMkLst>
        </pc:spChg>
        <pc:spChg chg="add del">
          <ac:chgData name="Wornom, Victoria E." userId="5099fbf7-6b44-464f-bc94-c15d469132fd" providerId="ADAL" clId="{77451DE7-2B75-403E-8683-15192973DED1}" dt="2021-07-27T16:43:15.385" v="69" actId="26606"/>
          <ac:spMkLst>
            <pc:docMk/>
            <pc:sldMk cId="1204323394" sldId="1468"/>
            <ac:spMk id="55" creationId="{46D6306C-ED4F-4AAE-B4A5-EEA6AFAD726E}"/>
          </ac:spMkLst>
        </pc:spChg>
        <pc:spChg chg="add del">
          <ac:chgData name="Wornom, Victoria E." userId="5099fbf7-6b44-464f-bc94-c15d469132fd" providerId="ADAL" clId="{77451DE7-2B75-403E-8683-15192973DED1}" dt="2021-07-27T16:43:15.385" v="69" actId="26606"/>
          <ac:spMkLst>
            <pc:docMk/>
            <pc:sldMk cId="1204323394" sldId="1468"/>
            <ac:spMk id="57" creationId="{0EC5361D-F897-4856-B945-0455A365EB24}"/>
          </ac:spMkLst>
        </pc:spChg>
        <pc:spChg chg="add del">
          <ac:chgData name="Wornom, Victoria E." userId="5099fbf7-6b44-464f-bc94-c15d469132fd" providerId="ADAL" clId="{77451DE7-2B75-403E-8683-15192973DED1}" dt="2021-07-27T16:43:15.385" v="69" actId="26606"/>
          <ac:spMkLst>
            <pc:docMk/>
            <pc:sldMk cId="1204323394" sldId="1468"/>
            <ac:spMk id="59" creationId="{4508C0C5-2268-42B5-B3C8-4D0899E05F8C}"/>
          </ac:spMkLst>
        </pc:spChg>
        <pc:spChg chg="add del">
          <ac:chgData name="Wornom, Victoria E." userId="5099fbf7-6b44-464f-bc94-c15d469132fd" providerId="ADAL" clId="{77451DE7-2B75-403E-8683-15192973DED1}" dt="2021-07-27T16:43:15.385" v="69" actId="26606"/>
          <ac:spMkLst>
            <pc:docMk/>
            <pc:sldMk cId="1204323394" sldId="1468"/>
            <ac:spMk id="61" creationId="{141ACBDB-38F8-4B34-8183-BD95B4E55A62}"/>
          </ac:spMkLst>
        </pc:spChg>
        <pc:spChg chg="add del">
          <ac:chgData name="Wornom, Victoria E." userId="5099fbf7-6b44-464f-bc94-c15d469132fd" providerId="ADAL" clId="{77451DE7-2B75-403E-8683-15192973DED1}" dt="2021-07-27T16:43:15.385" v="69" actId="26606"/>
          <ac:spMkLst>
            <pc:docMk/>
            <pc:sldMk cId="1204323394" sldId="1468"/>
            <ac:spMk id="63" creationId="{DE00DB52-3455-4E2F-867B-A6D0516E175B}"/>
          </ac:spMkLst>
        </pc:spChg>
        <pc:spChg chg="add del">
          <ac:chgData name="Wornom, Victoria E." userId="5099fbf7-6b44-464f-bc94-c15d469132fd" providerId="ADAL" clId="{77451DE7-2B75-403E-8683-15192973DED1}" dt="2021-07-27T16:43:15.385" v="69" actId="26606"/>
          <ac:spMkLst>
            <pc:docMk/>
            <pc:sldMk cId="1204323394" sldId="1468"/>
            <ac:spMk id="65" creationId="{9E914C83-E0D8-4953-92D5-169D28CB43AE}"/>
          </ac:spMkLst>
        </pc:spChg>
        <pc:spChg chg="add del">
          <ac:chgData name="Wornom, Victoria E." userId="5099fbf7-6b44-464f-bc94-c15d469132fd" providerId="ADAL" clId="{77451DE7-2B75-403E-8683-15192973DED1}" dt="2021-07-27T16:43:15.385" v="69" actId="26606"/>
          <ac:spMkLst>
            <pc:docMk/>
            <pc:sldMk cId="1204323394" sldId="1468"/>
            <ac:spMk id="67" creationId="{3512E083-F550-46AF-8490-767ECFD00CB7}"/>
          </ac:spMkLst>
        </pc:spChg>
        <pc:spChg chg="add del">
          <ac:chgData name="Wornom, Victoria E." userId="5099fbf7-6b44-464f-bc94-c15d469132fd" providerId="ADAL" clId="{77451DE7-2B75-403E-8683-15192973DED1}" dt="2021-07-27T16:43:16.810" v="71" actId="26606"/>
          <ac:spMkLst>
            <pc:docMk/>
            <pc:sldMk cId="1204323394" sldId="1468"/>
            <ac:spMk id="69" creationId="{F3060C83-F051-4F0E-ABAD-AA0DFC48B218}"/>
          </ac:spMkLst>
        </pc:spChg>
        <pc:spChg chg="add del">
          <ac:chgData name="Wornom, Victoria E." userId="5099fbf7-6b44-464f-bc94-c15d469132fd" providerId="ADAL" clId="{77451DE7-2B75-403E-8683-15192973DED1}" dt="2021-07-27T16:43:16.810" v="71" actId="26606"/>
          <ac:spMkLst>
            <pc:docMk/>
            <pc:sldMk cId="1204323394" sldId="1468"/>
            <ac:spMk id="70" creationId="{83C98ABE-055B-441F-B07E-44F97F083C39}"/>
          </ac:spMkLst>
        </pc:spChg>
        <pc:spChg chg="add del">
          <ac:chgData name="Wornom, Victoria E." userId="5099fbf7-6b44-464f-bc94-c15d469132fd" providerId="ADAL" clId="{77451DE7-2B75-403E-8683-15192973DED1}" dt="2021-07-27T16:43:16.810" v="71" actId="26606"/>
          <ac:spMkLst>
            <pc:docMk/>
            <pc:sldMk cId="1204323394" sldId="1468"/>
            <ac:spMk id="71" creationId="{29FDB030-9B49-4CED-8CCD-4D99382388AC}"/>
          </ac:spMkLst>
        </pc:spChg>
        <pc:spChg chg="add del">
          <ac:chgData name="Wornom, Victoria E." userId="5099fbf7-6b44-464f-bc94-c15d469132fd" providerId="ADAL" clId="{77451DE7-2B75-403E-8683-15192973DED1}" dt="2021-07-27T16:43:16.810" v="71" actId="26606"/>
          <ac:spMkLst>
            <pc:docMk/>
            <pc:sldMk cId="1204323394" sldId="1468"/>
            <ac:spMk id="72" creationId="{3783CA14-24A1-485C-8B30-D6A5D87987AD}"/>
          </ac:spMkLst>
        </pc:spChg>
        <pc:spChg chg="add del">
          <ac:chgData name="Wornom, Victoria E." userId="5099fbf7-6b44-464f-bc94-c15d469132fd" providerId="ADAL" clId="{77451DE7-2B75-403E-8683-15192973DED1}" dt="2021-07-27T16:43:16.810" v="71" actId="26606"/>
          <ac:spMkLst>
            <pc:docMk/>
            <pc:sldMk cId="1204323394" sldId="1468"/>
            <ac:spMk id="73" creationId="{9A97C86A-04D6-40F7-AE84-31AB43E6A846}"/>
          </ac:spMkLst>
        </pc:spChg>
        <pc:spChg chg="add del">
          <ac:chgData name="Wornom, Victoria E." userId="5099fbf7-6b44-464f-bc94-c15d469132fd" providerId="ADAL" clId="{77451DE7-2B75-403E-8683-15192973DED1}" dt="2021-07-27T16:43:16.810" v="71" actId="26606"/>
          <ac:spMkLst>
            <pc:docMk/>
            <pc:sldMk cId="1204323394" sldId="1468"/>
            <ac:spMk id="74" creationId="{FF9F2414-84E8-453E-B1F3-389FDE8192D9}"/>
          </ac:spMkLst>
        </pc:spChg>
        <pc:spChg chg="add del">
          <ac:chgData name="Wornom, Victoria E." userId="5099fbf7-6b44-464f-bc94-c15d469132fd" providerId="ADAL" clId="{77451DE7-2B75-403E-8683-15192973DED1}" dt="2021-07-27T16:43:16.810" v="71" actId="26606"/>
          <ac:spMkLst>
            <pc:docMk/>
            <pc:sldMk cId="1204323394" sldId="1468"/>
            <ac:spMk id="75" creationId="{3ECA69A1-7536-43AC-85EF-C7106179F5ED}"/>
          </ac:spMkLst>
        </pc:spChg>
        <pc:spChg chg="add del">
          <ac:chgData name="Wornom, Victoria E." userId="5099fbf7-6b44-464f-bc94-c15d469132fd" providerId="ADAL" clId="{77451DE7-2B75-403E-8683-15192973DED1}" dt="2021-07-27T16:43:18.931" v="73" actId="26606"/>
          <ac:spMkLst>
            <pc:docMk/>
            <pc:sldMk cId="1204323394" sldId="1468"/>
            <ac:spMk id="77" creationId="{46D6306C-ED4F-4AAE-B4A5-EEA6AFAD726E}"/>
          </ac:spMkLst>
        </pc:spChg>
        <pc:spChg chg="add del">
          <ac:chgData name="Wornom, Victoria E." userId="5099fbf7-6b44-464f-bc94-c15d469132fd" providerId="ADAL" clId="{77451DE7-2B75-403E-8683-15192973DED1}" dt="2021-07-27T16:43:18.931" v="73" actId="26606"/>
          <ac:spMkLst>
            <pc:docMk/>
            <pc:sldMk cId="1204323394" sldId="1468"/>
            <ac:spMk id="78" creationId="{0EC5361D-F897-4856-B945-0455A365EB24}"/>
          </ac:spMkLst>
        </pc:spChg>
        <pc:spChg chg="add del">
          <ac:chgData name="Wornom, Victoria E." userId="5099fbf7-6b44-464f-bc94-c15d469132fd" providerId="ADAL" clId="{77451DE7-2B75-403E-8683-15192973DED1}" dt="2021-07-27T16:43:18.931" v="73" actId="26606"/>
          <ac:spMkLst>
            <pc:docMk/>
            <pc:sldMk cId="1204323394" sldId="1468"/>
            <ac:spMk id="79" creationId="{4508C0C5-2268-42B5-B3C8-4D0899E05F8C}"/>
          </ac:spMkLst>
        </pc:spChg>
        <pc:spChg chg="add del">
          <ac:chgData name="Wornom, Victoria E." userId="5099fbf7-6b44-464f-bc94-c15d469132fd" providerId="ADAL" clId="{77451DE7-2B75-403E-8683-15192973DED1}" dt="2021-07-27T16:43:18.931" v="73" actId="26606"/>
          <ac:spMkLst>
            <pc:docMk/>
            <pc:sldMk cId="1204323394" sldId="1468"/>
            <ac:spMk id="80" creationId="{141ACBDB-38F8-4B34-8183-BD95B4E55A62}"/>
          </ac:spMkLst>
        </pc:spChg>
        <pc:spChg chg="add del">
          <ac:chgData name="Wornom, Victoria E." userId="5099fbf7-6b44-464f-bc94-c15d469132fd" providerId="ADAL" clId="{77451DE7-2B75-403E-8683-15192973DED1}" dt="2021-07-27T16:43:18.931" v="73" actId="26606"/>
          <ac:spMkLst>
            <pc:docMk/>
            <pc:sldMk cId="1204323394" sldId="1468"/>
            <ac:spMk id="81" creationId="{DE00DB52-3455-4E2F-867B-A6D0516E175B}"/>
          </ac:spMkLst>
        </pc:spChg>
        <pc:spChg chg="add del">
          <ac:chgData name="Wornom, Victoria E." userId="5099fbf7-6b44-464f-bc94-c15d469132fd" providerId="ADAL" clId="{77451DE7-2B75-403E-8683-15192973DED1}" dt="2021-07-27T16:43:18.931" v="73" actId="26606"/>
          <ac:spMkLst>
            <pc:docMk/>
            <pc:sldMk cId="1204323394" sldId="1468"/>
            <ac:spMk id="82" creationId="{9E914C83-E0D8-4953-92D5-169D28CB43AE}"/>
          </ac:spMkLst>
        </pc:spChg>
        <pc:spChg chg="add del">
          <ac:chgData name="Wornom, Victoria E." userId="5099fbf7-6b44-464f-bc94-c15d469132fd" providerId="ADAL" clId="{77451DE7-2B75-403E-8683-15192973DED1}" dt="2021-07-27T16:43:18.931" v="73" actId="26606"/>
          <ac:spMkLst>
            <pc:docMk/>
            <pc:sldMk cId="1204323394" sldId="1468"/>
            <ac:spMk id="83" creationId="{3512E083-F550-46AF-8490-767ECFD00CB7}"/>
          </ac:spMkLst>
        </pc:spChg>
        <pc:spChg chg="add del">
          <ac:chgData name="Wornom, Victoria E." userId="5099fbf7-6b44-464f-bc94-c15d469132fd" providerId="ADAL" clId="{77451DE7-2B75-403E-8683-15192973DED1}" dt="2021-07-27T16:43:21.186" v="75" actId="26606"/>
          <ac:spMkLst>
            <pc:docMk/>
            <pc:sldMk cId="1204323394" sldId="1468"/>
            <ac:spMk id="85" creationId="{216BB327-7AA9-4EC5-815F-9D8E6BC53E34}"/>
          </ac:spMkLst>
        </pc:spChg>
        <pc:spChg chg="add del">
          <ac:chgData name="Wornom, Victoria E." userId="5099fbf7-6b44-464f-bc94-c15d469132fd" providerId="ADAL" clId="{77451DE7-2B75-403E-8683-15192973DED1}" dt="2021-07-27T16:44:42.903" v="93" actId="26606"/>
          <ac:spMkLst>
            <pc:docMk/>
            <pc:sldMk cId="1204323394" sldId="1468"/>
            <ac:spMk id="87" creationId="{46D6306C-ED4F-4AAE-B4A5-EEA6AFAD726E}"/>
          </ac:spMkLst>
        </pc:spChg>
        <pc:spChg chg="add del">
          <ac:chgData name="Wornom, Victoria E." userId="5099fbf7-6b44-464f-bc94-c15d469132fd" providerId="ADAL" clId="{77451DE7-2B75-403E-8683-15192973DED1}" dt="2021-07-27T16:44:42.903" v="93" actId="26606"/>
          <ac:spMkLst>
            <pc:docMk/>
            <pc:sldMk cId="1204323394" sldId="1468"/>
            <ac:spMk id="88" creationId="{0EC5361D-F897-4856-B945-0455A365EB24}"/>
          </ac:spMkLst>
        </pc:spChg>
        <pc:spChg chg="add del">
          <ac:chgData name="Wornom, Victoria E." userId="5099fbf7-6b44-464f-bc94-c15d469132fd" providerId="ADAL" clId="{77451DE7-2B75-403E-8683-15192973DED1}" dt="2021-07-27T16:44:42.903" v="93" actId="26606"/>
          <ac:spMkLst>
            <pc:docMk/>
            <pc:sldMk cId="1204323394" sldId="1468"/>
            <ac:spMk id="89" creationId="{4508C0C5-2268-42B5-B3C8-4D0899E05F8C}"/>
          </ac:spMkLst>
        </pc:spChg>
        <pc:spChg chg="add del">
          <ac:chgData name="Wornom, Victoria E." userId="5099fbf7-6b44-464f-bc94-c15d469132fd" providerId="ADAL" clId="{77451DE7-2B75-403E-8683-15192973DED1}" dt="2021-07-27T16:44:42.903" v="93" actId="26606"/>
          <ac:spMkLst>
            <pc:docMk/>
            <pc:sldMk cId="1204323394" sldId="1468"/>
            <ac:spMk id="90" creationId="{141ACBDB-38F8-4B34-8183-BD95B4E55A62}"/>
          </ac:spMkLst>
        </pc:spChg>
        <pc:spChg chg="add del">
          <ac:chgData name="Wornom, Victoria E." userId="5099fbf7-6b44-464f-bc94-c15d469132fd" providerId="ADAL" clId="{77451DE7-2B75-403E-8683-15192973DED1}" dt="2021-07-27T16:44:42.903" v="93" actId="26606"/>
          <ac:spMkLst>
            <pc:docMk/>
            <pc:sldMk cId="1204323394" sldId="1468"/>
            <ac:spMk id="91" creationId="{DE00DB52-3455-4E2F-867B-A6D0516E175B}"/>
          </ac:spMkLst>
        </pc:spChg>
        <pc:spChg chg="add del">
          <ac:chgData name="Wornom, Victoria E." userId="5099fbf7-6b44-464f-bc94-c15d469132fd" providerId="ADAL" clId="{77451DE7-2B75-403E-8683-15192973DED1}" dt="2021-07-27T16:44:42.903" v="93" actId="26606"/>
          <ac:spMkLst>
            <pc:docMk/>
            <pc:sldMk cId="1204323394" sldId="1468"/>
            <ac:spMk id="92" creationId="{9E914C83-E0D8-4953-92D5-169D28CB43AE}"/>
          </ac:spMkLst>
        </pc:spChg>
        <pc:spChg chg="add del">
          <ac:chgData name="Wornom, Victoria E." userId="5099fbf7-6b44-464f-bc94-c15d469132fd" providerId="ADAL" clId="{77451DE7-2B75-403E-8683-15192973DED1}" dt="2021-07-27T16:44:42.903" v="93" actId="26606"/>
          <ac:spMkLst>
            <pc:docMk/>
            <pc:sldMk cId="1204323394" sldId="1468"/>
            <ac:spMk id="93" creationId="{3512E083-F550-46AF-8490-767ECFD00CB7}"/>
          </ac:spMkLst>
        </pc:spChg>
        <pc:graphicFrameChg chg="add del">
          <ac:chgData name="Wornom, Victoria E." userId="5099fbf7-6b44-464f-bc94-c15d469132fd" providerId="ADAL" clId="{77451DE7-2B75-403E-8683-15192973DED1}" dt="2021-07-27T16:44:45.316" v="97" actId="478"/>
          <ac:graphicFrameMkLst>
            <pc:docMk/>
            <pc:sldMk cId="1204323394" sldId="1468"/>
            <ac:graphicFrameMk id="9" creationId="{9EC2AAB0-F9F2-4F32-B800-65A7B8E32EA0}"/>
          </ac:graphicFrameMkLst>
        </pc:graphicFrameChg>
        <pc:picChg chg="add del mod">
          <ac:chgData name="Wornom, Victoria E." userId="5099fbf7-6b44-464f-bc94-c15d469132fd" providerId="ADAL" clId="{77451DE7-2B75-403E-8683-15192973DED1}" dt="2021-07-27T16:44:44.692" v="96" actId="22"/>
          <ac:picMkLst>
            <pc:docMk/>
            <pc:sldMk cId="1204323394" sldId="1468"/>
            <ac:picMk id="4" creationId="{9C25592D-6823-44B6-8FE0-B0B6EA7DD786}"/>
          </ac:picMkLst>
        </pc:picChg>
      </pc:sldChg>
      <pc:sldChg chg="addSp delSp add del setBg delDesignElem">
        <pc:chgData name="Wornom, Victoria E." userId="5099fbf7-6b44-464f-bc94-c15d469132fd" providerId="ADAL" clId="{77451DE7-2B75-403E-8683-15192973DED1}" dt="2021-07-27T17:09:00.679" v="307"/>
        <pc:sldMkLst>
          <pc:docMk/>
          <pc:sldMk cId="574681454" sldId="1469"/>
        </pc:sldMkLst>
        <pc:spChg chg="add del">
          <ac:chgData name="Wornom, Victoria E." userId="5099fbf7-6b44-464f-bc94-c15d469132fd" providerId="ADAL" clId="{77451DE7-2B75-403E-8683-15192973DED1}" dt="2021-07-27T17:09:00.679" v="307"/>
          <ac:spMkLst>
            <pc:docMk/>
            <pc:sldMk cId="574681454" sldId="1469"/>
            <ac:spMk id="10" creationId="{F3060C83-F051-4F0E-ABAD-AA0DFC48B218}"/>
          </ac:spMkLst>
        </pc:spChg>
        <pc:spChg chg="add del">
          <ac:chgData name="Wornom, Victoria E." userId="5099fbf7-6b44-464f-bc94-c15d469132fd" providerId="ADAL" clId="{77451DE7-2B75-403E-8683-15192973DED1}" dt="2021-07-27T17:09:00.679" v="307"/>
          <ac:spMkLst>
            <pc:docMk/>
            <pc:sldMk cId="574681454" sldId="1469"/>
            <ac:spMk id="12" creationId="{83C98ABE-055B-441F-B07E-44F97F083C39}"/>
          </ac:spMkLst>
        </pc:spChg>
        <pc:spChg chg="add del">
          <ac:chgData name="Wornom, Victoria E." userId="5099fbf7-6b44-464f-bc94-c15d469132fd" providerId="ADAL" clId="{77451DE7-2B75-403E-8683-15192973DED1}" dt="2021-07-27T17:09:00.679" v="307"/>
          <ac:spMkLst>
            <pc:docMk/>
            <pc:sldMk cId="574681454" sldId="1469"/>
            <ac:spMk id="14" creationId="{29FDB030-9B49-4CED-8CCD-4D99382388AC}"/>
          </ac:spMkLst>
        </pc:spChg>
        <pc:spChg chg="add del">
          <ac:chgData name="Wornom, Victoria E." userId="5099fbf7-6b44-464f-bc94-c15d469132fd" providerId="ADAL" clId="{77451DE7-2B75-403E-8683-15192973DED1}" dt="2021-07-27T17:09:00.679" v="307"/>
          <ac:spMkLst>
            <pc:docMk/>
            <pc:sldMk cId="574681454" sldId="1469"/>
            <ac:spMk id="16" creationId="{3783CA14-24A1-485C-8B30-D6A5D87987AD}"/>
          </ac:spMkLst>
        </pc:spChg>
        <pc:spChg chg="add del">
          <ac:chgData name="Wornom, Victoria E." userId="5099fbf7-6b44-464f-bc94-c15d469132fd" providerId="ADAL" clId="{77451DE7-2B75-403E-8683-15192973DED1}" dt="2021-07-27T17:09:00.679" v="307"/>
          <ac:spMkLst>
            <pc:docMk/>
            <pc:sldMk cId="574681454" sldId="1469"/>
            <ac:spMk id="18" creationId="{9A97C86A-04D6-40F7-AE84-31AB43E6A846}"/>
          </ac:spMkLst>
        </pc:spChg>
        <pc:spChg chg="add del">
          <ac:chgData name="Wornom, Victoria E." userId="5099fbf7-6b44-464f-bc94-c15d469132fd" providerId="ADAL" clId="{77451DE7-2B75-403E-8683-15192973DED1}" dt="2021-07-27T17:09:00.679" v="307"/>
          <ac:spMkLst>
            <pc:docMk/>
            <pc:sldMk cId="574681454" sldId="1469"/>
            <ac:spMk id="20" creationId="{FF9F2414-84E8-453E-B1F3-389FDE8192D9}"/>
          </ac:spMkLst>
        </pc:spChg>
        <pc:spChg chg="add del">
          <ac:chgData name="Wornom, Victoria E." userId="5099fbf7-6b44-464f-bc94-c15d469132fd" providerId="ADAL" clId="{77451DE7-2B75-403E-8683-15192973DED1}" dt="2021-07-27T17:09:00.679" v="307"/>
          <ac:spMkLst>
            <pc:docMk/>
            <pc:sldMk cId="574681454" sldId="1469"/>
            <ac:spMk id="22" creationId="{3ECA69A1-7536-43AC-85EF-C7106179F5ED}"/>
          </ac:spMkLst>
        </pc:spChg>
      </pc:sldChg>
      <pc:sldChg chg="addSp delSp modSp add del mod setBg delDesignElem">
        <pc:chgData name="Wornom, Victoria E." userId="5099fbf7-6b44-464f-bc94-c15d469132fd" providerId="ADAL" clId="{77451DE7-2B75-403E-8683-15192973DED1}" dt="2021-07-27T17:00:10.275" v="240" actId="47"/>
        <pc:sldMkLst>
          <pc:docMk/>
          <pc:sldMk cId="1212929527" sldId="1469"/>
        </pc:sldMkLst>
        <pc:spChg chg="add del mod">
          <ac:chgData name="Wornom, Victoria E." userId="5099fbf7-6b44-464f-bc94-c15d469132fd" providerId="ADAL" clId="{77451DE7-2B75-403E-8683-15192973DED1}" dt="2021-07-27T16:57:53.154" v="209" actId="478"/>
          <ac:spMkLst>
            <pc:docMk/>
            <pc:sldMk cId="1212929527" sldId="1469"/>
            <ac:spMk id="4" creationId="{A67B0A2A-A01B-476A-9F40-5CBC56D8B839}"/>
          </ac:spMkLst>
        </pc:spChg>
        <pc:spChg chg="add del mod">
          <ac:chgData name="Wornom, Victoria E." userId="5099fbf7-6b44-464f-bc94-c15d469132fd" providerId="ADAL" clId="{77451DE7-2B75-403E-8683-15192973DED1}" dt="2021-07-27T16:58:30.538" v="217"/>
          <ac:spMkLst>
            <pc:docMk/>
            <pc:sldMk cId="1212929527" sldId="1469"/>
            <ac:spMk id="6" creationId="{1B68FDAA-6854-4BC8-939A-6B3D97A464B8}"/>
          </ac:spMkLst>
        </pc:spChg>
        <pc:spChg chg="add del mod">
          <ac:chgData name="Wornom, Victoria E." userId="5099fbf7-6b44-464f-bc94-c15d469132fd" providerId="ADAL" clId="{77451DE7-2B75-403E-8683-15192973DED1}" dt="2021-07-27T16:58:30.538" v="217"/>
          <ac:spMkLst>
            <pc:docMk/>
            <pc:sldMk cId="1212929527" sldId="1469"/>
            <ac:spMk id="7" creationId="{3A75E781-D2AC-4FEA-ABDC-3201CB2E1D81}"/>
          </ac:spMkLst>
        </pc:spChg>
        <pc:spChg chg="add del mod">
          <ac:chgData name="Wornom, Victoria E." userId="5099fbf7-6b44-464f-bc94-c15d469132fd" providerId="ADAL" clId="{77451DE7-2B75-403E-8683-15192973DED1}" dt="2021-07-27T16:58:30.538" v="217"/>
          <ac:spMkLst>
            <pc:docMk/>
            <pc:sldMk cId="1212929527" sldId="1469"/>
            <ac:spMk id="8" creationId="{8B8BAB92-18EB-4A51-A78C-505C76D401F0}"/>
          </ac:spMkLst>
        </pc:spChg>
        <pc:spChg chg="add del mod">
          <ac:chgData name="Wornom, Victoria E." userId="5099fbf7-6b44-464f-bc94-c15d469132fd" providerId="ADAL" clId="{77451DE7-2B75-403E-8683-15192973DED1}" dt="2021-07-27T16:59:08.202" v="224"/>
          <ac:spMkLst>
            <pc:docMk/>
            <pc:sldMk cId="1212929527" sldId="1469"/>
            <ac:spMk id="12" creationId="{25D1F1A8-1952-49B2-AE59-E524D4A103F8}"/>
          </ac:spMkLst>
        </pc:spChg>
        <pc:spChg chg="add del mod">
          <ac:chgData name="Wornom, Victoria E." userId="5099fbf7-6b44-464f-bc94-c15d469132fd" providerId="ADAL" clId="{77451DE7-2B75-403E-8683-15192973DED1}" dt="2021-07-27T16:59:08.202" v="224"/>
          <ac:spMkLst>
            <pc:docMk/>
            <pc:sldMk cId="1212929527" sldId="1469"/>
            <ac:spMk id="13" creationId="{55A8431B-F4B9-4FAF-82A9-AEF7C83A3F66}"/>
          </ac:spMkLst>
        </pc:spChg>
        <pc:spChg chg="add del mod">
          <ac:chgData name="Wornom, Victoria E." userId="5099fbf7-6b44-464f-bc94-c15d469132fd" providerId="ADAL" clId="{77451DE7-2B75-403E-8683-15192973DED1}" dt="2021-07-27T16:59:08.202" v="224"/>
          <ac:spMkLst>
            <pc:docMk/>
            <pc:sldMk cId="1212929527" sldId="1469"/>
            <ac:spMk id="14" creationId="{AB4EC116-A784-41F7-99CB-E634567E9D9B}"/>
          </ac:spMkLst>
        </pc:spChg>
        <pc:spChg chg="add">
          <ac:chgData name="Wornom, Victoria E." userId="5099fbf7-6b44-464f-bc94-c15d469132fd" providerId="ADAL" clId="{77451DE7-2B75-403E-8683-15192973DED1}" dt="2021-07-27T16:58:34.093" v="219" actId="26606"/>
          <ac:spMkLst>
            <pc:docMk/>
            <pc:sldMk cId="1212929527" sldId="1469"/>
            <ac:spMk id="15" creationId="{F3060C83-F051-4F0E-ABAD-AA0DFC48B218}"/>
          </ac:spMkLst>
        </pc:spChg>
        <pc:spChg chg="add">
          <ac:chgData name="Wornom, Victoria E." userId="5099fbf7-6b44-464f-bc94-c15d469132fd" providerId="ADAL" clId="{77451DE7-2B75-403E-8683-15192973DED1}" dt="2021-07-27T16:58:34.093" v="219" actId="26606"/>
          <ac:spMkLst>
            <pc:docMk/>
            <pc:sldMk cId="1212929527" sldId="1469"/>
            <ac:spMk id="17" creationId="{83C98ABE-055B-441F-B07E-44F97F083C39}"/>
          </ac:spMkLst>
        </pc:spChg>
        <pc:spChg chg="add del mod">
          <ac:chgData name="Wornom, Victoria E." userId="5099fbf7-6b44-464f-bc94-c15d469132fd" providerId="ADAL" clId="{77451DE7-2B75-403E-8683-15192973DED1}" dt="2021-07-27T16:59:13.789" v="227" actId="478"/>
          <ac:spMkLst>
            <pc:docMk/>
            <pc:sldMk cId="1212929527" sldId="1469"/>
            <ac:spMk id="18" creationId="{3B937CBD-0856-4C71-B194-80C72B949192}"/>
          </ac:spMkLst>
        </pc:spChg>
        <pc:spChg chg="add">
          <ac:chgData name="Wornom, Victoria E." userId="5099fbf7-6b44-464f-bc94-c15d469132fd" providerId="ADAL" clId="{77451DE7-2B75-403E-8683-15192973DED1}" dt="2021-07-27T16:58:34.093" v="219" actId="26606"/>
          <ac:spMkLst>
            <pc:docMk/>
            <pc:sldMk cId="1212929527" sldId="1469"/>
            <ac:spMk id="19" creationId="{29FDB030-9B49-4CED-8CCD-4D99382388AC}"/>
          </ac:spMkLst>
        </pc:spChg>
        <pc:spChg chg="add del mod">
          <ac:chgData name="Wornom, Victoria E." userId="5099fbf7-6b44-464f-bc94-c15d469132fd" providerId="ADAL" clId="{77451DE7-2B75-403E-8683-15192973DED1}" dt="2021-07-27T16:59:55.692" v="238" actId="478"/>
          <ac:spMkLst>
            <pc:docMk/>
            <pc:sldMk cId="1212929527" sldId="1469"/>
            <ac:spMk id="20" creationId="{095AB818-85A6-4817-91B9-6686DB6CF8F0}"/>
          </ac:spMkLst>
        </pc:spChg>
        <pc:spChg chg="add">
          <ac:chgData name="Wornom, Victoria E." userId="5099fbf7-6b44-464f-bc94-c15d469132fd" providerId="ADAL" clId="{77451DE7-2B75-403E-8683-15192973DED1}" dt="2021-07-27T16:58:34.093" v="219" actId="26606"/>
          <ac:spMkLst>
            <pc:docMk/>
            <pc:sldMk cId="1212929527" sldId="1469"/>
            <ac:spMk id="21" creationId="{3783CA14-24A1-485C-8B30-D6A5D87987AD}"/>
          </ac:spMkLst>
        </pc:spChg>
        <pc:spChg chg="add del mod">
          <ac:chgData name="Wornom, Victoria E." userId="5099fbf7-6b44-464f-bc94-c15d469132fd" providerId="ADAL" clId="{77451DE7-2B75-403E-8683-15192973DED1}" dt="2021-07-27T16:59:16.783" v="228" actId="478"/>
          <ac:spMkLst>
            <pc:docMk/>
            <pc:sldMk cId="1212929527" sldId="1469"/>
            <ac:spMk id="22" creationId="{E6DDDFEB-1C65-49FA-A1D7-6262D76D06E1}"/>
          </ac:spMkLst>
        </pc:spChg>
        <pc:spChg chg="add">
          <ac:chgData name="Wornom, Victoria E." userId="5099fbf7-6b44-464f-bc94-c15d469132fd" providerId="ADAL" clId="{77451DE7-2B75-403E-8683-15192973DED1}" dt="2021-07-27T16:58:34.093" v="219" actId="26606"/>
          <ac:spMkLst>
            <pc:docMk/>
            <pc:sldMk cId="1212929527" sldId="1469"/>
            <ac:spMk id="23" creationId="{9A97C86A-04D6-40F7-AE84-31AB43E6A846}"/>
          </ac:spMkLst>
        </pc:spChg>
        <pc:spChg chg="add">
          <ac:chgData name="Wornom, Victoria E." userId="5099fbf7-6b44-464f-bc94-c15d469132fd" providerId="ADAL" clId="{77451DE7-2B75-403E-8683-15192973DED1}" dt="2021-07-27T16:58:34.093" v="219" actId="26606"/>
          <ac:spMkLst>
            <pc:docMk/>
            <pc:sldMk cId="1212929527" sldId="1469"/>
            <ac:spMk id="25" creationId="{FF9F2414-84E8-453E-B1F3-389FDE8192D9}"/>
          </ac:spMkLst>
        </pc:spChg>
        <pc:spChg chg="add">
          <ac:chgData name="Wornom, Victoria E." userId="5099fbf7-6b44-464f-bc94-c15d469132fd" providerId="ADAL" clId="{77451DE7-2B75-403E-8683-15192973DED1}" dt="2021-07-27T16:58:34.093" v="219" actId="26606"/>
          <ac:spMkLst>
            <pc:docMk/>
            <pc:sldMk cId="1212929527" sldId="1469"/>
            <ac:spMk id="27" creationId="{3ECA69A1-7536-43AC-85EF-C7106179F5ED}"/>
          </ac:spMkLst>
        </pc:spChg>
        <pc:spChg chg="del">
          <ac:chgData name="Wornom, Victoria E." userId="5099fbf7-6b44-464f-bc94-c15d469132fd" providerId="ADAL" clId="{77451DE7-2B75-403E-8683-15192973DED1}" dt="2021-07-27T16:57:49.159" v="207"/>
          <ac:spMkLst>
            <pc:docMk/>
            <pc:sldMk cId="1212929527" sldId="1469"/>
            <ac:spMk id="29" creationId="{F3060C83-F051-4F0E-ABAD-AA0DFC48B218}"/>
          </ac:spMkLst>
        </pc:spChg>
        <pc:spChg chg="del">
          <ac:chgData name="Wornom, Victoria E." userId="5099fbf7-6b44-464f-bc94-c15d469132fd" providerId="ADAL" clId="{77451DE7-2B75-403E-8683-15192973DED1}" dt="2021-07-27T16:57:49.159" v="207"/>
          <ac:spMkLst>
            <pc:docMk/>
            <pc:sldMk cId="1212929527" sldId="1469"/>
            <ac:spMk id="30" creationId="{83C98ABE-055B-441F-B07E-44F97F083C39}"/>
          </ac:spMkLst>
        </pc:spChg>
        <pc:spChg chg="del">
          <ac:chgData name="Wornom, Victoria E." userId="5099fbf7-6b44-464f-bc94-c15d469132fd" providerId="ADAL" clId="{77451DE7-2B75-403E-8683-15192973DED1}" dt="2021-07-27T16:57:49.159" v="207"/>
          <ac:spMkLst>
            <pc:docMk/>
            <pc:sldMk cId="1212929527" sldId="1469"/>
            <ac:spMk id="31" creationId="{29FDB030-9B49-4CED-8CCD-4D99382388AC}"/>
          </ac:spMkLst>
        </pc:spChg>
        <pc:spChg chg="del">
          <ac:chgData name="Wornom, Victoria E." userId="5099fbf7-6b44-464f-bc94-c15d469132fd" providerId="ADAL" clId="{77451DE7-2B75-403E-8683-15192973DED1}" dt="2021-07-27T16:57:49.159" v="207"/>
          <ac:spMkLst>
            <pc:docMk/>
            <pc:sldMk cId="1212929527" sldId="1469"/>
            <ac:spMk id="32" creationId="{3783CA14-24A1-485C-8B30-D6A5D87987AD}"/>
          </ac:spMkLst>
        </pc:spChg>
        <pc:spChg chg="del">
          <ac:chgData name="Wornom, Victoria E." userId="5099fbf7-6b44-464f-bc94-c15d469132fd" providerId="ADAL" clId="{77451DE7-2B75-403E-8683-15192973DED1}" dt="2021-07-27T16:57:49.159" v="207"/>
          <ac:spMkLst>
            <pc:docMk/>
            <pc:sldMk cId="1212929527" sldId="1469"/>
            <ac:spMk id="33" creationId="{9A97C86A-04D6-40F7-AE84-31AB43E6A846}"/>
          </ac:spMkLst>
        </pc:spChg>
        <pc:spChg chg="del">
          <ac:chgData name="Wornom, Victoria E." userId="5099fbf7-6b44-464f-bc94-c15d469132fd" providerId="ADAL" clId="{77451DE7-2B75-403E-8683-15192973DED1}" dt="2021-07-27T16:57:49.159" v="207"/>
          <ac:spMkLst>
            <pc:docMk/>
            <pc:sldMk cId="1212929527" sldId="1469"/>
            <ac:spMk id="34" creationId="{FF9F2414-84E8-453E-B1F3-389FDE8192D9}"/>
          </ac:spMkLst>
        </pc:spChg>
        <pc:spChg chg="del">
          <ac:chgData name="Wornom, Victoria E." userId="5099fbf7-6b44-464f-bc94-c15d469132fd" providerId="ADAL" clId="{77451DE7-2B75-403E-8683-15192973DED1}" dt="2021-07-27T16:57:49.159" v="207"/>
          <ac:spMkLst>
            <pc:docMk/>
            <pc:sldMk cId="1212929527" sldId="1469"/>
            <ac:spMk id="35" creationId="{3ECA69A1-7536-43AC-85EF-C7106179F5ED}"/>
          </ac:spMkLst>
        </pc:spChg>
        <pc:graphicFrameChg chg="add del mod">
          <ac:chgData name="Wornom, Victoria E." userId="5099fbf7-6b44-464f-bc94-c15d469132fd" providerId="ADAL" clId="{77451DE7-2B75-403E-8683-15192973DED1}" dt="2021-07-27T16:58:30.538" v="217"/>
          <ac:graphicFrameMkLst>
            <pc:docMk/>
            <pc:sldMk cId="1212929527" sldId="1469"/>
            <ac:graphicFrameMk id="5" creationId="{4B468C3A-E05A-4389-B901-23B143EC4817}"/>
          </ac:graphicFrameMkLst>
        </pc:graphicFrameChg>
        <pc:graphicFrameChg chg="add del mod">
          <ac:chgData name="Wornom, Victoria E." userId="5099fbf7-6b44-464f-bc94-c15d469132fd" providerId="ADAL" clId="{77451DE7-2B75-403E-8683-15192973DED1}" dt="2021-07-27T16:59:08.202" v="224"/>
          <ac:graphicFrameMkLst>
            <pc:docMk/>
            <pc:sldMk cId="1212929527" sldId="1469"/>
            <ac:graphicFrameMk id="11" creationId="{462A952D-2EB2-4CF3-B0A3-2FC17DD5EF7C}"/>
          </ac:graphicFrameMkLst>
        </pc:graphicFrameChg>
        <pc:graphicFrameChg chg="add del mod modGraphic">
          <ac:chgData name="Wornom, Victoria E." userId="5099fbf7-6b44-464f-bc94-c15d469132fd" providerId="ADAL" clId="{77451DE7-2B75-403E-8683-15192973DED1}" dt="2021-07-27T17:00:03.559" v="239" actId="1076"/>
          <ac:graphicFrameMkLst>
            <pc:docMk/>
            <pc:sldMk cId="1212929527" sldId="1469"/>
            <ac:graphicFrameMk id="16" creationId="{742F0A86-056F-41CB-A46A-FDB10418F4CC}"/>
          </ac:graphicFrameMkLst>
        </pc:graphicFrameChg>
        <pc:picChg chg="del">
          <ac:chgData name="Wornom, Victoria E." userId="5099fbf7-6b44-464f-bc94-c15d469132fd" providerId="ADAL" clId="{77451DE7-2B75-403E-8683-15192973DED1}" dt="2021-07-27T16:57:51.650" v="208" actId="478"/>
          <ac:picMkLst>
            <pc:docMk/>
            <pc:sldMk cId="1212929527" sldId="1469"/>
            <ac:picMk id="9" creationId="{DA9216B6-783F-457A-9B20-776465E61FBB}"/>
          </ac:picMkLst>
        </pc:picChg>
        <pc:picChg chg="add del mod">
          <ac:chgData name="Wornom, Victoria E." userId="5099fbf7-6b44-464f-bc94-c15d469132fd" providerId="ADAL" clId="{77451DE7-2B75-403E-8683-15192973DED1}" dt="2021-07-27T16:58:39.237" v="220" actId="478"/>
          <ac:picMkLst>
            <pc:docMk/>
            <pc:sldMk cId="1212929527" sldId="1469"/>
            <ac:picMk id="10" creationId="{F67E2E05-1BCB-420C-9470-FB66F3145C1C}"/>
          </ac:picMkLst>
        </pc:picChg>
      </pc:sldChg>
      <pc:sldChg chg="addSp delSp modSp new del mod modClrScheme chgLayout">
        <pc:chgData name="Wornom, Victoria E." userId="5099fbf7-6b44-464f-bc94-c15d469132fd" providerId="ADAL" clId="{77451DE7-2B75-403E-8683-15192973DED1}" dt="2021-07-27T17:04:48.335" v="272" actId="2696"/>
        <pc:sldMkLst>
          <pc:docMk/>
          <pc:sldMk cId="1754883770" sldId="1469"/>
        </pc:sldMkLst>
        <pc:spChg chg="mod ord">
          <ac:chgData name="Wornom, Victoria E." userId="5099fbf7-6b44-464f-bc94-c15d469132fd" providerId="ADAL" clId="{77451DE7-2B75-403E-8683-15192973DED1}" dt="2021-07-27T17:02:35.164" v="259" actId="700"/>
          <ac:spMkLst>
            <pc:docMk/>
            <pc:sldMk cId="1754883770" sldId="1469"/>
            <ac:spMk id="2" creationId="{FA99A5DF-2C39-4012-B0A0-27B79D8CE628}"/>
          </ac:spMkLst>
        </pc:spChg>
        <pc:spChg chg="del">
          <ac:chgData name="Wornom, Victoria E." userId="5099fbf7-6b44-464f-bc94-c15d469132fd" providerId="ADAL" clId="{77451DE7-2B75-403E-8683-15192973DED1}" dt="2021-07-27T17:01:39.415" v="256" actId="478"/>
          <ac:spMkLst>
            <pc:docMk/>
            <pc:sldMk cId="1754883770" sldId="1469"/>
            <ac:spMk id="3" creationId="{9986F16D-673D-4030-9768-A4FE46E42890}"/>
          </ac:spMkLst>
        </pc:spChg>
        <pc:spChg chg="add del">
          <ac:chgData name="Wornom, Victoria E." userId="5099fbf7-6b44-464f-bc94-c15d469132fd" providerId="ADAL" clId="{77451DE7-2B75-403E-8683-15192973DED1}" dt="2021-07-27T17:01:24.490" v="254"/>
          <ac:spMkLst>
            <pc:docMk/>
            <pc:sldMk cId="1754883770" sldId="1469"/>
            <ac:spMk id="4" creationId="{98473074-9083-4568-8C86-C51F6AA1BE7C}"/>
          </ac:spMkLst>
        </pc:spChg>
        <pc:spChg chg="add del mod">
          <ac:chgData name="Wornom, Victoria E." userId="5099fbf7-6b44-464f-bc94-c15d469132fd" providerId="ADAL" clId="{77451DE7-2B75-403E-8683-15192973DED1}" dt="2021-07-27T17:01:23.497" v="253"/>
          <ac:spMkLst>
            <pc:docMk/>
            <pc:sldMk cId="1754883770" sldId="1469"/>
            <ac:spMk id="6" creationId="{69E15873-D89A-467D-AFDE-7C5F12B830A4}"/>
          </ac:spMkLst>
        </pc:spChg>
        <pc:spChg chg="add del mod">
          <ac:chgData name="Wornom, Victoria E." userId="5099fbf7-6b44-464f-bc94-c15d469132fd" providerId="ADAL" clId="{77451DE7-2B75-403E-8683-15192973DED1}" dt="2021-07-27T17:01:23.497" v="253"/>
          <ac:spMkLst>
            <pc:docMk/>
            <pc:sldMk cId="1754883770" sldId="1469"/>
            <ac:spMk id="7" creationId="{0AE67B5D-3CD8-4D06-9A00-6D498ACA9B3B}"/>
          </ac:spMkLst>
        </pc:spChg>
        <pc:spChg chg="add del mod">
          <ac:chgData name="Wornom, Victoria E." userId="5099fbf7-6b44-464f-bc94-c15d469132fd" providerId="ADAL" clId="{77451DE7-2B75-403E-8683-15192973DED1}" dt="2021-07-27T17:01:23.497" v="253"/>
          <ac:spMkLst>
            <pc:docMk/>
            <pc:sldMk cId="1754883770" sldId="1469"/>
            <ac:spMk id="8" creationId="{D3A279E8-DA88-42FD-BF3F-04786CD93AC7}"/>
          </ac:spMkLst>
        </pc:spChg>
        <pc:spChg chg="add mod">
          <ac:chgData name="Wornom, Victoria E." userId="5099fbf7-6b44-464f-bc94-c15d469132fd" providerId="ADAL" clId="{77451DE7-2B75-403E-8683-15192973DED1}" dt="2021-07-27T17:01:24.490" v="254"/>
          <ac:spMkLst>
            <pc:docMk/>
            <pc:sldMk cId="1754883770" sldId="1469"/>
            <ac:spMk id="10" creationId="{7A8D064E-C4FF-4E75-8ED4-E9E310943947}"/>
          </ac:spMkLst>
        </pc:spChg>
        <pc:spChg chg="add mod">
          <ac:chgData name="Wornom, Victoria E." userId="5099fbf7-6b44-464f-bc94-c15d469132fd" providerId="ADAL" clId="{77451DE7-2B75-403E-8683-15192973DED1}" dt="2021-07-27T17:01:24.490" v="254"/>
          <ac:spMkLst>
            <pc:docMk/>
            <pc:sldMk cId="1754883770" sldId="1469"/>
            <ac:spMk id="11" creationId="{63C631F0-1658-4522-9255-6986AEA6D1AB}"/>
          </ac:spMkLst>
        </pc:spChg>
        <pc:spChg chg="add del mod">
          <ac:chgData name="Wornom, Victoria E." userId="5099fbf7-6b44-464f-bc94-c15d469132fd" providerId="ADAL" clId="{77451DE7-2B75-403E-8683-15192973DED1}" dt="2021-07-27T17:01:30.245" v="255" actId="478"/>
          <ac:spMkLst>
            <pc:docMk/>
            <pc:sldMk cId="1754883770" sldId="1469"/>
            <ac:spMk id="12" creationId="{9F72458C-B89D-483D-BA0B-7219EAA45B8C}"/>
          </ac:spMkLst>
        </pc:spChg>
        <pc:spChg chg="add del mod ord">
          <ac:chgData name="Wornom, Victoria E." userId="5099fbf7-6b44-464f-bc94-c15d469132fd" providerId="ADAL" clId="{77451DE7-2B75-403E-8683-15192973DED1}" dt="2021-07-27T17:02:31.239" v="258" actId="700"/>
          <ac:spMkLst>
            <pc:docMk/>
            <pc:sldMk cId="1754883770" sldId="1469"/>
            <ac:spMk id="13" creationId="{FE0D2188-1F13-4DA5-94E7-24E9277F5E6A}"/>
          </ac:spMkLst>
        </pc:spChg>
        <pc:spChg chg="add del mod ord">
          <ac:chgData name="Wornom, Victoria E." userId="5099fbf7-6b44-464f-bc94-c15d469132fd" providerId="ADAL" clId="{77451DE7-2B75-403E-8683-15192973DED1}" dt="2021-07-27T17:02:35.164" v="259" actId="700"/>
          <ac:spMkLst>
            <pc:docMk/>
            <pc:sldMk cId="1754883770" sldId="1469"/>
            <ac:spMk id="14" creationId="{89B27FCA-95DE-4D39-8A1D-39263EB3F394}"/>
          </ac:spMkLst>
        </pc:spChg>
        <pc:spChg chg="add mod ord">
          <ac:chgData name="Wornom, Victoria E." userId="5099fbf7-6b44-464f-bc94-c15d469132fd" providerId="ADAL" clId="{77451DE7-2B75-403E-8683-15192973DED1}" dt="2021-07-27T17:02:35.164" v="259" actId="700"/>
          <ac:spMkLst>
            <pc:docMk/>
            <pc:sldMk cId="1754883770" sldId="1469"/>
            <ac:spMk id="15" creationId="{5791B9D9-2B68-4816-8EE0-15039471549E}"/>
          </ac:spMkLst>
        </pc:spChg>
        <pc:spChg chg="add del mod">
          <ac:chgData name="Wornom, Victoria E." userId="5099fbf7-6b44-464f-bc94-c15d469132fd" providerId="ADAL" clId="{77451DE7-2B75-403E-8683-15192973DED1}" dt="2021-07-27T17:03:55.817" v="267" actId="22"/>
          <ac:spMkLst>
            <pc:docMk/>
            <pc:sldMk cId="1754883770" sldId="1469"/>
            <ac:spMk id="17" creationId="{C80DB450-A446-4385-8A3E-77A1C6EBE609}"/>
          </ac:spMkLst>
        </pc:spChg>
        <pc:spChg chg="add mod">
          <ac:chgData name="Wornom, Victoria E." userId="5099fbf7-6b44-464f-bc94-c15d469132fd" providerId="ADAL" clId="{77451DE7-2B75-403E-8683-15192973DED1}" dt="2021-07-27T17:04:43.845" v="271" actId="21"/>
          <ac:spMkLst>
            <pc:docMk/>
            <pc:sldMk cId="1754883770" sldId="1469"/>
            <ac:spMk id="21" creationId="{195641F7-5E58-46E3-B735-2BFEC484F803}"/>
          </ac:spMkLst>
        </pc:spChg>
        <pc:graphicFrameChg chg="add del mod">
          <ac:chgData name="Wornom, Victoria E." userId="5099fbf7-6b44-464f-bc94-c15d469132fd" providerId="ADAL" clId="{77451DE7-2B75-403E-8683-15192973DED1}" dt="2021-07-27T17:01:23.497" v="253"/>
          <ac:graphicFrameMkLst>
            <pc:docMk/>
            <pc:sldMk cId="1754883770" sldId="1469"/>
            <ac:graphicFrameMk id="5" creationId="{D006D749-9A07-4A79-82B5-AD0FD36759E3}"/>
          </ac:graphicFrameMkLst>
        </pc:graphicFrameChg>
        <pc:graphicFrameChg chg="add del mod ord modGraphic">
          <ac:chgData name="Wornom, Victoria E." userId="5099fbf7-6b44-464f-bc94-c15d469132fd" providerId="ADAL" clId="{77451DE7-2B75-403E-8683-15192973DED1}" dt="2021-07-27T17:03:33.759" v="266" actId="478"/>
          <ac:graphicFrameMkLst>
            <pc:docMk/>
            <pc:sldMk cId="1754883770" sldId="1469"/>
            <ac:graphicFrameMk id="9" creationId="{FC26609B-DD3F-4E21-8E61-8D230B7AD9B1}"/>
          </ac:graphicFrameMkLst>
        </pc:graphicFrameChg>
        <pc:picChg chg="add del mod ord">
          <ac:chgData name="Wornom, Victoria E." userId="5099fbf7-6b44-464f-bc94-c15d469132fd" providerId="ADAL" clId="{77451DE7-2B75-403E-8683-15192973DED1}" dt="2021-07-27T17:04:43.845" v="271" actId="21"/>
          <ac:picMkLst>
            <pc:docMk/>
            <pc:sldMk cId="1754883770" sldId="1469"/>
            <ac:picMk id="19" creationId="{8FC61FA1-8FEB-477C-B999-553250F8908E}"/>
          </ac:picMkLst>
        </pc:picChg>
      </pc:sldChg>
      <pc:sldChg chg="delSp add del setBg delDesignElem">
        <pc:chgData name="Wornom, Victoria E." userId="5099fbf7-6b44-464f-bc94-c15d469132fd" providerId="ADAL" clId="{77451DE7-2B75-403E-8683-15192973DED1}" dt="2021-07-27T17:04:23.364" v="270" actId="2696"/>
        <pc:sldMkLst>
          <pc:docMk/>
          <pc:sldMk cId="1317406177" sldId="1470"/>
        </pc:sldMkLst>
        <pc:spChg chg="del">
          <ac:chgData name="Wornom, Victoria E." userId="5099fbf7-6b44-464f-bc94-c15d469132fd" providerId="ADAL" clId="{77451DE7-2B75-403E-8683-15192973DED1}" dt="2021-07-27T17:04:13.989" v="269"/>
          <ac:spMkLst>
            <pc:docMk/>
            <pc:sldMk cId="1317406177" sldId="1470"/>
            <ac:spMk id="29" creationId="{F3060C83-F051-4F0E-ABAD-AA0DFC48B218}"/>
          </ac:spMkLst>
        </pc:spChg>
        <pc:spChg chg="del">
          <ac:chgData name="Wornom, Victoria E." userId="5099fbf7-6b44-464f-bc94-c15d469132fd" providerId="ADAL" clId="{77451DE7-2B75-403E-8683-15192973DED1}" dt="2021-07-27T17:04:13.989" v="269"/>
          <ac:spMkLst>
            <pc:docMk/>
            <pc:sldMk cId="1317406177" sldId="1470"/>
            <ac:spMk id="30" creationId="{83C98ABE-055B-441F-B07E-44F97F083C39}"/>
          </ac:spMkLst>
        </pc:spChg>
        <pc:spChg chg="del">
          <ac:chgData name="Wornom, Victoria E." userId="5099fbf7-6b44-464f-bc94-c15d469132fd" providerId="ADAL" clId="{77451DE7-2B75-403E-8683-15192973DED1}" dt="2021-07-27T17:04:13.989" v="269"/>
          <ac:spMkLst>
            <pc:docMk/>
            <pc:sldMk cId="1317406177" sldId="1470"/>
            <ac:spMk id="31" creationId="{29FDB030-9B49-4CED-8CCD-4D99382388AC}"/>
          </ac:spMkLst>
        </pc:spChg>
        <pc:spChg chg="del">
          <ac:chgData name="Wornom, Victoria E." userId="5099fbf7-6b44-464f-bc94-c15d469132fd" providerId="ADAL" clId="{77451DE7-2B75-403E-8683-15192973DED1}" dt="2021-07-27T17:04:13.989" v="269"/>
          <ac:spMkLst>
            <pc:docMk/>
            <pc:sldMk cId="1317406177" sldId="1470"/>
            <ac:spMk id="32" creationId="{3783CA14-24A1-485C-8B30-D6A5D87987AD}"/>
          </ac:spMkLst>
        </pc:spChg>
        <pc:spChg chg="del">
          <ac:chgData name="Wornom, Victoria E." userId="5099fbf7-6b44-464f-bc94-c15d469132fd" providerId="ADAL" clId="{77451DE7-2B75-403E-8683-15192973DED1}" dt="2021-07-27T17:04:13.989" v="269"/>
          <ac:spMkLst>
            <pc:docMk/>
            <pc:sldMk cId="1317406177" sldId="1470"/>
            <ac:spMk id="33" creationId="{9A97C86A-04D6-40F7-AE84-31AB43E6A846}"/>
          </ac:spMkLst>
        </pc:spChg>
        <pc:spChg chg="del">
          <ac:chgData name="Wornom, Victoria E." userId="5099fbf7-6b44-464f-bc94-c15d469132fd" providerId="ADAL" clId="{77451DE7-2B75-403E-8683-15192973DED1}" dt="2021-07-27T17:04:13.989" v="269"/>
          <ac:spMkLst>
            <pc:docMk/>
            <pc:sldMk cId="1317406177" sldId="1470"/>
            <ac:spMk id="34" creationId="{FF9F2414-84E8-453E-B1F3-389FDE8192D9}"/>
          </ac:spMkLst>
        </pc:spChg>
        <pc:spChg chg="del">
          <ac:chgData name="Wornom, Victoria E." userId="5099fbf7-6b44-464f-bc94-c15d469132fd" providerId="ADAL" clId="{77451DE7-2B75-403E-8683-15192973DED1}" dt="2021-07-27T17:04:13.989" v="269"/>
          <ac:spMkLst>
            <pc:docMk/>
            <pc:sldMk cId="1317406177" sldId="1470"/>
            <ac:spMk id="35" creationId="{3ECA69A1-7536-43AC-85EF-C7106179F5ED}"/>
          </ac:spMkLst>
        </pc:spChg>
      </pc:sldChg>
    </pc:docChg>
  </pc:docChgLst>
  <pc:docChgLst>
    <pc:chgData name="Wornom, Victoria E." userId="5099fbf7-6b44-464f-bc94-c15d469132fd" providerId="ADAL" clId="{D5968CF1-C389-469C-9ADE-B24E177EC388}"/>
    <pc:docChg chg="undo custSel addSld modSld">
      <pc:chgData name="Wornom, Victoria E." userId="5099fbf7-6b44-464f-bc94-c15d469132fd" providerId="ADAL" clId="{D5968CF1-C389-469C-9ADE-B24E177EC388}" dt="2021-07-27T14:23:51.178" v="169" actId="20577"/>
      <pc:docMkLst>
        <pc:docMk/>
      </pc:docMkLst>
      <pc:sldChg chg="modSp mod">
        <pc:chgData name="Wornom, Victoria E." userId="5099fbf7-6b44-464f-bc94-c15d469132fd" providerId="ADAL" clId="{D5968CF1-C389-469C-9ADE-B24E177EC388}" dt="2021-07-27T13:18:34.975" v="0" actId="20577"/>
        <pc:sldMkLst>
          <pc:docMk/>
          <pc:sldMk cId="403545972" sldId="256"/>
        </pc:sldMkLst>
        <pc:spChg chg="mod">
          <ac:chgData name="Wornom, Victoria E." userId="5099fbf7-6b44-464f-bc94-c15d469132fd" providerId="ADAL" clId="{D5968CF1-C389-469C-9ADE-B24E177EC388}" dt="2021-07-27T13:18:34.975" v="0" actId="20577"/>
          <ac:spMkLst>
            <pc:docMk/>
            <pc:sldMk cId="403545972" sldId="256"/>
            <ac:spMk id="5" creationId="{B51DB0A6-D400-416F-9E5B-FA4144D553F4}"/>
          </ac:spMkLst>
        </pc:spChg>
      </pc:sldChg>
      <pc:sldChg chg="modSp mod">
        <pc:chgData name="Wornom, Victoria E." userId="5099fbf7-6b44-464f-bc94-c15d469132fd" providerId="ADAL" clId="{D5968CF1-C389-469C-9ADE-B24E177EC388}" dt="2021-07-27T14:23:51.178" v="169" actId="20577"/>
        <pc:sldMkLst>
          <pc:docMk/>
          <pc:sldMk cId="4228340845" sldId="1448"/>
        </pc:sldMkLst>
        <pc:spChg chg="mod">
          <ac:chgData name="Wornom, Victoria E." userId="5099fbf7-6b44-464f-bc94-c15d469132fd" providerId="ADAL" clId="{D5968CF1-C389-469C-9ADE-B24E177EC388}" dt="2021-07-27T14:23:51.178" v="169" actId="20577"/>
          <ac:spMkLst>
            <pc:docMk/>
            <pc:sldMk cId="4228340845" sldId="1448"/>
            <ac:spMk id="2" creationId="{5F853EEC-18BC-40DE-A113-6DEE4F78DF9B}"/>
          </ac:spMkLst>
        </pc:spChg>
        <pc:graphicFrameChg chg="modGraphic">
          <ac:chgData name="Wornom, Victoria E." userId="5099fbf7-6b44-464f-bc94-c15d469132fd" providerId="ADAL" clId="{D5968CF1-C389-469C-9ADE-B24E177EC388}" dt="2021-07-27T14:05:13.743" v="50" actId="207"/>
          <ac:graphicFrameMkLst>
            <pc:docMk/>
            <pc:sldMk cId="4228340845" sldId="1448"/>
            <ac:graphicFrameMk id="12" creationId="{BD4763F9-01AF-4F54-918E-F12009AAE674}"/>
          </ac:graphicFrameMkLst>
        </pc:graphicFrameChg>
      </pc:sldChg>
      <pc:sldChg chg="modSp mod">
        <pc:chgData name="Wornom, Victoria E." userId="5099fbf7-6b44-464f-bc94-c15d469132fd" providerId="ADAL" clId="{D5968CF1-C389-469C-9ADE-B24E177EC388}" dt="2021-07-27T14:12:15.304" v="110" actId="20577"/>
        <pc:sldMkLst>
          <pc:docMk/>
          <pc:sldMk cId="3242894772" sldId="1450"/>
        </pc:sldMkLst>
        <pc:spChg chg="mod">
          <ac:chgData name="Wornom, Victoria E." userId="5099fbf7-6b44-464f-bc94-c15d469132fd" providerId="ADAL" clId="{D5968CF1-C389-469C-9ADE-B24E177EC388}" dt="2021-07-27T14:12:15.304" v="110" actId="20577"/>
          <ac:spMkLst>
            <pc:docMk/>
            <pc:sldMk cId="3242894772" sldId="1450"/>
            <ac:spMk id="6" creationId="{A9E2FDD1-70D8-436A-A9CB-FCA467C27EF4}"/>
          </ac:spMkLst>
        </pc:spChg>
      </pc:sldChg>
      <pc:sldChg chg="modSp mod">
        <pc:chgData name="Wornom, Victoria E." userId="5099fbf7-6b44-464f-bc94-c15d469132fd" providerId="ADAL" clId="{D5968CF1-C389-469C-9ADE-B24E177EC388}" dt="2021-07-27T13:19:01.655" v="1" actId="20577"/>
        <pc:sldMkLst>
          <pc:docMk/>
          <pc:sldMk cId="1094238065" sldId="1452"/>
        </pc:sldMkLst>
        <pc:spChg chg="mod">
          <ac:chgData name="Wornom, Victoria E." userId="5099fbf7-6b44-464f-bc94-c15d469132fd" providerId="ADAL" clId="{D5968CF1-C389-469C-9ADE-B24E177EC388}" dt="2021-07-27T13:19:01.655" v="1" actId="20577"/>
          <ac:spMkLst>
            <pc:docMk/>
            <pc:sldMk cId="1094238065" sldId="1452"/>
            <ac:spMk id="3" creationId="{ECF25CDB-322E-40CC-99F2-50D219E92627}"/>
          </ac:spMkLst>
        </pc:spChg>
      </pc:sldChg>
      <pc:sldChg chg="modSp mod">
        <pc:chgData name="Wornom, Victoria E." userId="5099fbf7-6b44-464f-bc94-c15d469132fd" providerId="ADAL" clId="{D5968CF1-C389-469C-9ADE-B24E177EC388}" dt="2021-07-27T14:12:34.090" v="111" actId="1076"/>
        <pc:sldMkLst>
          <pc:docMk/>
          <pc:sldMk cId="1790379461" sldId="1455"/>
        </pc:sldMkLst>
        <pc:picChg chg="mod">
          <ac:chgData name="Wornom, Victoria E." userId="5099fbf7-6b44-464f-bc94-c15d469132fd" providerId="ADAL" clId="{D5968CF1-C389-469C-9ADE-B24E177EC388}" dt="2021-07-27T14:12:34.090" v="111" actId="1076"/>
          <ac:picMkLst>
            <pc:docMk/>
            <pc:sldMk cId="1790379461" sldId="1455"/>
            <ac:picMk id="4" creationId="{0E2F73CC-4E2C-49AE-9B2A-588187C56D63}"/>
          </ac:picMkLst>
        </pc:picChg>
      </pc:sldChg>
      <pc:sldChg chg="addSp delSp modSp mod modClrScheme delDesignElem chgLayout">
        <pc:chgData name="Wornom, Victoria E." userId="5099fbf7-6b44-464f-bc94-c15d469132fd" providerId="ADAL" clId="{D5968CF1-C389-469C-9ADE-B24E177EC388}" dt="2021-07-27T14:21:35.779" v="168" actId="1076"/>
        <pc:sldMkLst>
          <pc:docMk/>
          <pc:sldMk cId="4148254073" sldId="1456"/>
        </pc:sldMkLst>
        <pc:spChg chg="mod ord">
          <ac:chgData name="Wornom, Victoria E." userId="5099fbf7-6b44-464f-bc94-c15d469132fd" providerId="ADAL" clId="{D5968CF1-C389-469C-9ADE-B24E177EC388}" dt="2021-07-27T14:21:23.526" v="164" actId="700"/>
          <ac:spMkLst>
            <pc:docMk/>
            <pc:sldMk cId="4148254073" sldId="1456"/>
            <ac:spMk id="2" creationId="{351987C9-CB9D-466F-89A7-758473002B76}"/>
          </ac:spMkLst>
        </pc:spChg>
        <pc:spChg chg="add del mod ord">
          <ac:chgData name="Wornom, Victoria E." userId="5099fbf7-6b44-464f-bc94-c15d469132fd" providerId="ADAL" clId="{D5968CF1-C389-469C-9ADE-B24E177EC388}" dt="2021-07-27T14:21:26.776" v="165" actId="478"/>
          <ac:spMkLst>
            <pc:docMk/>
            <pc:sldMk cId="4148254073" sldId="1456"/>
            <ac:spMk id="3" creationId="{F6FBB33A-F2C2-492E-B4D9-0E78C2E1992D}"/>
          </ac:spMkLst>
        </pc:spChg>
        <pc:spChg chg="del">
          <ac:chgData name="Wornom, Victoria E." userId="5099fbf7-6b44-464f-bc94-c15d469132fd" providerId="ADAL" clId="{D5968CF1-C389-469C-9ADE-B24E177EC388}" dt="2021-07-27T14:21:23.526" v="164" actId="700"/>
          <ac:spMkLst>
            <pc:docMk/>
            <pc:sldMk cId="4148254073" sldId="1456"/>
            <ac:spMk id="7" creationId="{F3060C83-F051-4F0E-ABAD-AA0DFC48B218}"/>
          </ac:spMkLst>
        </pc:spChg>
        <pc:spChg chg="del">
          <ac:chgData name="Wornom, Victoria E." userId="5099fbf7-6b44-464f-bc94-c15d469132fd" providerId="ADAL" clId="{D5968CF1-C389-469C-9ADE-B24E177EC388}" dt="2021-07-27T14:21:23.526" v="164" actId="700"/>
          <ac:spMkLst>
            <pc:docMk/>
            <pc:sldMk cId="4148254073" sldId="1456"/>
            <ac:spMk id="8" creationId="{83C98ABE-055B-441F-B07E-44F97F083C39}"/>
          </ac:spMkLst>
        </pc:spChg>
        <pc:spChg chg="del">
          <ac:chgData name="Wornom, Victoria E." userId="5099fbf7-6b44-464f-bc94-c15d469132fd" providerId="ADAL" clId="{D5968CF1-C389-469C-9ADE-B24E177EC388}" dt="2021-07-27T14:21:23.526" v="164" actId="700"/>
          <ac:spMkLst>
            <pc:docMk/>
            <pc:sldMk cId="4148254073" sldId="1456"/>
            <ac:spMk id="9" creationId="{29FDB030-9B49-4CED-8CCD-4D99382388AC}"/>
          </ac:spMkLst>
        </pc:spChg>
        <pc:spChg chg="del">
          <ac:chgData name="Wornom, Victoria E." userId="5099fbf7-6b44-464f-bc94-c15d469132fd" providerId="ADAL" clId="{D5968CF1-C389-469C-9ADE-B24E177EC388}" dt="2021-07-27T14:21:23.526" v="164" actId="700"/>
          <ac:spMkLst>
            <pc:docMk/>
            <pc:sldMk cId="4148254073" sldId="1456"/>
            <ac:spMk id="11" creationId="{3783CA14-24A1-485C-8B30-D6A5D87987AD}"/>
          </ac:spMkLst>
        </pc:spChg>
        <pc:spChg chg="del">
          <ac:chgData name="Wornom, Victoria E." userId="5099fbf7-6b44-464f-bc94-c15d469132fd" providerId="ADAL" clId="{D5968CF1-C389-469C-9ADE-B24E177EC388}" dt="2021-07-27T14:21:23.526" v="164" actId="700"/>
          <ac:spMkLst>
            <pc:docMk/>
            <pc:sldMk cId="4148254073" sldId="1456"/>
            <ac:spMk id="13" creationId="{9A97C86A-04D6-40F7-AE84-31AB43E6A846}"/>
          </ac:spMkLst>
        </pc:spChg>
        <pc:spChg chg="del">
          <ac:chgData name="Wornom, Victoria E." userId="5099fbf7-6b44-464f-bc94-c15d469132fd" providerId="ADAL" clId="{D5968CF1-C389-469C-9ADE-B24E177EC388}" dt="2021-07-27T14:21:23.526" v="164" actId="700"/>
          <ac:spMkLst>
            <pc:docMk/>
            <pc:sldMk cId="4148254073" sldId="1456"/>
            <ac:spMk id="15" creationId="{FF9F2414-84E8-453E-B1F3-389FDE8192D9}"/>
          </ac:spMkLst>
        </pc:spChg>
        <pc:spChg chg="del">
          <ac:chgData name="Wornom, Victoria E." userId="5099fbf7-6b44-464f-bc94-c15d469132fd" providerId="ADAL" clId="{D5968CF1-C389-469C-9ADE-B24E177EC388}" dt="2021-07-27T14:21:23.526" v="164" actId="700"/>
          <ac:spMkLst>
            <pc:docMk/>
            <pc:sldMk cId="4148254073" sldId="1456"/>
            <ac:spMk id="17" creationId="{3ECA69A1-7536-43AC-85EF-C7106179F5ED}"/>
          </ac:spMkLst>
        </pc:spChg>
        <pc:picChg chg="mod ord">
          <ac:chgData name="Wornom, Victoria E." userId="5099fbf7-6b44-464f-bc94-c15d469132fd" providerId="ADAL" clId="{D5968CF1-C389-469C-9ADE-B24E177EC388}" dt="2021-07-27T14:21:35.779" v="168" actId="1076"/>
          <ac:picMkLst>
            <pc:docMk/>
            <pc:sldMk cId="4148254073" sldId="1456"/>
            <ac:picMk id="23" creationId="{4D91C1A1-8D72-47D8-85DD-03C1BD0C52F0}"/>
          </ac:picMkLst>
        </pc:picChg>
      </pc:sldChg>
      <pc:sldChg chg="modSp mod">
        <pc:chgData name="Wornom, Victoria E." userId="5099fbf7-6b44-464f-bc94-c15d469132fd" providerId="ADAL" clId="{D5968CF1-C389-469C-9ADE-B24E177EC388}" dt="2021-07-27T14:12:46.305" v="112" actId="14100"/>
        <pc:sldMkLst>
          <pc:docMk/>
          <pc:sldMk cId="4279597077" sldId="1458"/>
        </pc:sldMkLst>
        <pc:picChg chg="mod">
          <ac:chgData name="Wornom, Victoria E." userId="5099fbf7-6b44-464f-bc94-c15d469132fd" providerId="ADAL" clId="{D5968CF1-C389-469C-9ADE-B24E177EC388}" dt="2021-07-27T14:12:46.305" v="112" actId="14100"/>
          <ac:picMkLst>
            <pc:docMk/>
            <pc:sldMk cId="4279597077" sldId="1458"/>
            <ac:picMk id="11" creationId="{B42F9771-1428-40BA-85D4-52669889A4F3}"/>
          </ac:picMkLst>
        </pc:picChg>
      </pc:sldChg>
      <pc:sldChg chg="modSp mod">
        <pc:chgData name="Wornom, Victoria E." userId="5099fbf7-6b44-464f-bc94-c15d469132fd" providerId="ADAL" clId="{D5968CF1-C389-469C-9ADE-B24E177EC388}" dt="2021-07-27T14:13:29.658" v="127" actId="1035"/>
        <pc:sldMkLst>
          <pc:docMk/>
          <pc:sldMk cId="1343345560" sldId="1459"/>
        </pc:sldMkLst>
        <pc:picChg chg="mod">
          <ac:chgData name="Wornom, Victoria E." userId="5099fbf7-6b44-464f-bc94-c15d469132fd" providerId="ADAL" clId="{D5968CF1-C389-469C-9ADE-B24E177EC388}" dt="2021-07-27T14:13:29.658" v="127" actId="1035"/>
          <ac:picMkLst>
            <pc:docMk/>
            <pc:sldMk cId="1343345560" sldId="1459"/>
            <ac:picMk id="5" creationId="{C085455C-3043-46D8-9965-AF74A38CF275}"/>
          </ac:picMkLst>
        </pc:picChg>
      </pc:sldChg>
      <pc:sldChg chg="addSp delSp modSp mod modClrScheme delDesignElem chgLayout">
        <pc:chgData name="Wornom, Victoria E." userId="5099fbf7-6b44-464f-bc94-c15d469132fd" providerId="ADAL" clId="{D5968CF1-C389-469C-9ADE-B24E177EC388}" dt="2021-07-27T14:21:12.611" v="163" actId="14100"/>
        <pc:sldMkLst>
          <pc:docMk/>
          <pc:sldMk cId="1569384111" sldId="1460"/>
        </pc:sldMkLst>
        <pc:spChg chg="mod ord">
          <ac:chgData name="Wornom, Victoria E." userId="5099fbf7-6b44-464f-bc94-c15d469132fd" providerId="ADAL" clId="{D5968CF1-C389-469C-9ADE-B24E177EC388}" dt="2021-07-27T14:21:08.432" v="161" actId="26606"/>
          <ac:spMkLst>
            <pc:docMk/>
            <pc:sldMk cId="1569384111" sldId="1460"/>
            <ac:spMk id="2" creationId="{40CDF560-2784-4ED5-88B5-3C8DA0DAE58C}"/>
          </ac:spMkLst>
        </pc:spChg>
        <pc:spChg chg="add del mod ord">
          <ac:chgData name="Wornom, Victoria E." userId="5099fbf7-6b44-464f-bc94-c15d469132fd" providerId="ADAL" clId="{D5968CF1-C389-469C-9ADE-B24E177EC388}" dt="2021-07-27T14:18:04.241" v="144" actId="700"/>
          <ac:spMkLst>
            <pc:docMk/>
            <pc:sldMk cId="1569384111" sldId="1460"/>
            <ac:spMk id="3" creationId="{03021486-2D10-4DB7-BF32-8DDB223EBA2C}"/>
          </ac:spMkLst>
        </pc:spChg>
        <pc:spChg chg="add del mod ord">
          <ac:chgData name="Wornom, Victoria E." userId="5099fbf7-6b44-464f-bc94-c15d469132fd" providerId="ADAL" clId="{D5968CF1-C389-469C-9ADE-B24E177EC388}" dt="2021-07-27T14:18:04.241" v="144" actId="700"/>
          <ac:spMkLst>
            <pc:docMk/>
            <pc:sldMk cId="1569384111" sldId="1460"/>
            <ac:spMk id="4" creationId="{BF283ED1-8E86-4245-81E8-0CD0F950ADF4}"/>
          </ac:spMkLst>
        </pc:spChg>
        <pc:spChg chg="add del mod ord">
          <ac:chgData name="Wornom, Victoria E." userId="5099fbf7-6b44-464f-bc94-c15d469132fd" providerId="ADAL" clId="{D5968CF1-C389-469C-9ADE-B24E177EC388}" dt="2021-07-27T14:18:03.322" v="143" actId="700"/>
          <ac:spMkLst>
            <pc:docMk/>
            <pc:sldMk cId="1569384111" sldId="1460"/>
            <ac:spMk id="6" creationId="{D213FA00-5FBE-4A44-940A-D7EB110072C5}"/>
          </ac:spMkLst>
        </pc:spChg>
        <pc:spChg chg="add del">
          <ac:chgData name="Wornom, Victoria E." userId="5099fbf7-6b44-464f-bc94-c15d469132fd" providerId="ADAL" clId="{D5968CF1-C389-469C-9ADE-B24E177EC388}" dt="2021-07-27T14:21:08.432" v="161" actId="26606"/>
          <ac:spMkLst>
            <pc:docMk/>
            <pc:sldMk cId="1569384111" sldId="1460"/>
            <ac:spMk id="7" creationId="{23D09407-53BC-485E-B4CE-BC5E4FC4B25B}"/>
          </ac:spMkLst>
        </pc:spChg>
        <pc:spChg chg="add del mod ord">
          <ac:chgData name="Wornom, Victoria E." userId="5099fbf7-6b44-464f-bc94-c15d469132fd" providerId="ADAL" clId="{D5968CF1-C389-469C-9ADE-B24E177EC388}" dt="2021-07-27T14:18:03.322" v="143" actId="700"/>
          <ac:spMkLst>
            <pc:docMk/>
            <pc:sldMk cId="1569384111" sldId="1460"/>
            <ac:spMk id="8" creationId="{E78BA549-312B-4804-A70E-3ADE4491BE13}"/>
          </ac:spMkLst>
        </pc:spChg>
        <pc:spChg chg="add del mod ord">
          <ac:chgData name="Wornom, Victoria E." userId="5099fbf7-6b44-464f-bc94-c15d469132fd" providerId="ADAL" clId="{D5968CF1-C389-469C-9ADE-B24E177EC388}" dt="2021-07-27T14:18:02.450" v="142" actId="700"/>
          <ac:spMkLst>
            <pc:docMk/>
            <pc:sldMk cId="1569384111" sldId="1460"/>
            <ac:spMk id="9" creationId="{2886D4EF-C197-4523-BFD7-6EA2BF1EBF55}"/>
          </ac:spMkLst>
        </pc:spChg>
        <pc:spChg chg="add del mod ord">
          <ac:chgData name="Wornom, Victoria E." userId="5099fbf7-6b44-464f-bc94-c15d469132fd" providerId="ADAL" clId="{D5968CF1-C389-469C-9ADE-B24E177EC388}" dt="2021-07-27T14:18:02.450" v="142" actId="700"/>
          <ac:spMkLst>
            <pc:docMk/>
            <pc:sldMk cId="1569384111" sldId="1460"/>
            <ac:spMk id="10" creationId="{7EB8A96D-17D5-42D6-8FCA-4926C26D2746}"/>
          </ac:spMkLst>
        </pc:spChg>
        <pc:spChg chg="add del mod ord">
          <ac:chgData name="Wornom, Victoria E." userId="5099fbf7-6b44-464f-bc94-c15d469132fd" providerId="ADAL" clId="{D5968CF1-C389-469C-9ADE-B24E177EC388}" dt="2021-07-27T14:18:02.450" v="142" actId="700"/>
          <ac:spMkLst>
            <pc:docMk/>
            <pc:sldMk cId="1569384111" sldId="1460"/>
            <ac:spMk id="11" creationId="{D4E1DBB2-8522-4A0A-A6E3-59D5436A8A28}"/>
          </ac:spMkLst>
        </pc:spChg>
        <pc:spChg chg="add del">
          <ac:chgData name="Wornom, Victoria E." userId="5099fbf7-6b44-464f-bc94-c15d469132fd" providerId="ADAL" clId="{D5968CF1-C389-469C-9ADE-B24E177EC388}" dt="2021-07-27T14:21:08.432" v="161" actId="26606"/>
          <ac:spMkLst>
            <pc:docMk/>
            <pc:sldMk cId="1569384111" sldId="1460"/>
            <ac:spMk id="12" creationId="{921DB988-49FC-4608-B0A2-E2F3A4019041}"/>
          </ac:spMkLst>
        </pc:spChg>
        <pc:spChg chg="add del mod ord">
          <ac:chgData name="Wornom, Victoria E." userId="5099fbf7-6b44-464f-bc94-c15d469132fd" providerId="ADAL" clId="{D5968CF1-C389-469C-9ADE-B24E177EC388}" dt="2021-07-27T14:18:02.450" v="142" actId="700"/>
          <ac:spMkLst>
            <pc:docMk/>
            <pc:sldMk cId="1569384111" sldId="1460"/>
            <ac:spMk id="13" creationId="{4F5CFF02-2DC0-4DE9-AE0C-55CBD34A9841}"/>
          </ac:spMkLst>
        </pc:spChg>
        <pc:spChg chg="add del mod ord">
          <ac:chgData name="Wornom, Victoria E." userId="5099fbf7-6b44-464f-bc94-c15d469132fd" providerId="ADAL" clId="{D5968CF1-C389-469C-9ADE-B24E177EC388}" dt="2021-07-27T14:18:02.450" v="142" actId="700"/>
          <ac:spMkLst>
            <pc:docMk/>
            <pc:sldMk cId="1569384111" sldId="1460"/>
            <ac:spMk id="19" creationId="{C457A46D-708A-4C38-997B-98C6505500B5}"/>
          </ac:spMkLst>
        </pc:spChg>
        <pc:spChg chg="add del mod ord">
          <ac:chgData name="Wornom, Victoria E." userId="5099fbf7-6b44-464f-bc94-c15d469132fd" providerId="ADAL" clId="{D5968CF1-C389-469C-9ADE-B24E177EC388}" dt="2021-07-27T14:18:02.450" v="142" actId="700"/>
          <ac:spMkLst>
            <pc:docMk/>
            <pc:sldMk cId="1569384111" sldId="1460"/>
            <ac:spMk id="25" creationId="{FBF1AD71-4E82-45E3-9E9F-5C23CF76159A}"/>
          </ac:spMkLst>
        </pc:spChg>
        <pc:spChg chg="add del mod ord">
          <ac:chgData name="Wornom, Victoria E." userId="5099fbf7-6b44-464f-bc94-c15d469132fd" providerId="ADAL" clId="{D5968CF1-C389-469C-9ADE-B24E177EC388}" dt="2021-07-27T14:18:01.384" v="141" actId="700"/>
          <ac:spMkLst>
            <pc:docMk/>
            <pc:sldMk cId="1569384111" sldId="1460"/>
            <ac:spMk id="26" creationId="{E18EE73B-95F5-4BC7-ADC4-248D27DB838E}"/>
          </ac:spMkLst>
        </pc:spChg>
        <pc:spChg chg="add del mod ord">
          <ac:chgData name="Wornom, Victoria E." userId="5099fbf7-6b44-464f-bc94-c15d469132fd" providerId="ADAL" clId="{D5968CF1-C389-469C-9ADE-B24E177EC388}" dt="2021-07-27T14:18:01.384" v="141" actId="700"/>
          <ac:spMkLst>
            <pc:docMk/>
            <pc:sldMk cId="1569384111" sldId="1460"/>
            <ac:spMk id="27" creationId="{595BD12E-8AA8-4A1D-A230-749EA0751BDF}"/>
          </ac:spMkLst>
        </pc:spChg>
        <pc:spChg chg="add del mod ord">
          <ac:chgData name="Wornom, Victoria E." userId="5099fbf7-6b44-464f-bc94-c15d469132fd" providerId="ADAL" clId="{D5968CF1-C389-469C-9ADE-B24E177EC388}" dt="2021-07-27T14:19:29.047" v="154" actId="700"/>
          <ac:spMkLst>
            <pc:docMk/>
            <pc:sldMk cId="1569384111" sldId="1460"/>
            <ac:spMk id="28" creationId="{518D3424-B4DA-4D1F-8DE8-76F865C2CD1D}"/>
          </ac:spMkLst>
        </pc:spChg>
        <pc:spChg chg="add del mod ord">
          <ac:chgData name="Wornom, Victoria E." userId="5099fbf7-6b44-464f-bc94-c15d469132fd" providerId="ADAL" clId="{D5968CF1-C389-469C-9ADE-B24E177EC388}" dt="2021-07-27T14:19:29.047" v="154" actId="700"/>
          <ac:spMkLst>
            <pc:docMk/>
            <pc:sldMk cId="1569384111" sldId="1460"/>
            <ac:spMk id="29" creationId="{6A840EEE-E3D1-49C6-B566-D86D99D6276A}"/>
          </ac:spMkLst>
        </pc:spChg>
        <pc:spChg chg="add del">
          <ac:chgData name="Wornom, Victoria E." userId="5099fbf7-6b44-464f-bc94-c15d469132fd" providerId="ADAL" clId="{D5968CF1-C389-469C-9ADE-B24E177EC388}" dt="2021-07-27T14:19:25.818" v="150" actId="26606"/>
          <ac:spMkLst>
            <pc:docMk/>
            <pc:sldMk cId="1569384111" sldId="1460"/>
            <ac:spMk id="30" creationId="{F3060C83-F051-4F0E-ABAD-AA0DFC48B218}"/>
          </ac:spMkLst>
        </pc:spChg>
        <pc:spChg chg="add del">
          <ac:chgData name="Wornom, Victoria E." userId="5099fbf7-6b44-464f-bc94-c15d469132fd" providerId="ADAL" clId="{D5968CF1-C389-469C-9ADE-B24E177EC388}" dt="2021-07-27T14:19:25.818" v="150" actId="26606"/>
          <ac:spMkLst>
            <pc:docMk/>
            <pc:sldMk cId="1569384111" sldId="1460"/>
            <ac:spMk id="31" creationId="{83C98ABE-055B-441F-B07E-44F97F083C39}"/>
          </ac:spMkLst>
        </pc:spChg>
        <pc:spChg chg="add del">
          <ac:chgData name="Wornom, Victoria E." userId="5099fbf7-6b44-464f-bc94-c15d469132fd" providerId="ADAL" clId="{D5968CF1-C389-469C-9ADE-B24E177EC388}" dt="2021-07-27T14:18:00.614" v="140" actId="26606"/>
          <ac:spMkLst>
            <pc:docMk/>
            <pc:sldMk cId="1569384111" sldId="1460"/>
            <ac:spMk id="32" creationId="{F3060C83-F051-4F0E-ABAD-AA0DFC48B218}"/>
          </ac:spMkLst>
        </pc:spChg>
        <pc:spChg chg="add del">
          <ac:chgData name="Wornom, Victoria E." userId="5099fbf7-6b44-464f-bc94-c15d469132fd" providerId="ADAL" clId="{D5968CF1-C389-469C-9ADE-B24E177EC388}" dt="2021-07-27T14:19:25.818" v="150" actId="26606"/>
          <ac:spMkLst>
            <pc:docMk/>
            <pc:sldMk cId="1569384111" sldId="1460"/>
            <ac:spMk id="33" creationId="{29FDB030-9B49-4CED-8CCD-4D99382388AC}"/>
          </ac:spMkLst>
        </pc:spChg>
        <pc:spChg chg="add del">
          <ac:chgData name="Wornom, Victoria E." userId="5099fbf7-6b44-464f-bc94-c15d469132fd" providerId="ADAL" clId="{D5968CF1-C389-469C-9ADE-B24E177EC388}" dt="2021-07-27T14:18:00.614" v="140" actId="26606"/>
          <ac:spMkLst>
            <pc:docMk/>
            <pc:sldMk cId="1569384111" sldId="1460"/>
            <ac:spMk id="34" creationId="{83C98ABE-055B-441F-B07E-44F97F083C39}"/>
          </ac:spMkLst>
        </pc:spChg>
        <pc:spChg chg="add del">
          <ac:chgData name="Wornom, Victoria E." userId="5099fbf7-6b44-464f-bc94-c15d469132fd" providerId="ADAL" clId="{D5968CF1-C389-469C-9ADE-B24E177EC388}" dt="2021-07-27T14:19:25.818" v="150" actId="26606"/>
          <ac:spMkLst>
            <pc:docMk/>
            <pc:sldMk cId="1569384111" sldId="1460"/>
            <ac:spMk id="35" creationId="{3783CA14-24A1-485C-8B30-D6A5D87987AD}"/>
          </ac:spMkLst>
        </pc:spChg>
        <pc:spChg chg="add del">
          <ac:chgData name="Wornom, Victoria E." userId="5099fbf7-6b44-464f-bc94-c15d469132fd" providerId="ADAL" clId="{D5968CF1-C389-469C-9ADE-B24E177EC388}" dt="2021-07-27T14:18:00.614" v="140" actId="26606"/>
          <ac:spMkLst>
            <pc:docMk/>
            <pc:sldMk cId="1569384111" sldId="1460"/>
            <ac:spMk id="36" creationId="{29FDB030-9B49-4CED-8CCD-4D99382388AC}"/>
          </ac:spMkLst>
        </pc:spChg>
        <pc:spChg chg="add del">
          <ac:chgData name="Wornom, Victoria E." userId="5099fbf7-6b44-464f-bc94-c15d469132fd" providerId="ADAL" clId="{D5968CF1-C389-469C-9ADE-B24E177EC388}" dt="2021-07-27T14:19:25.818" v="150" actId="26606"/>
          <ac:spMkLst>
            <pc:docMk/>
            <pc:sldMk cId="1569384111" sldId="1460"/>
            <ac:spMk id="37" creationId="{9A97C86A-04D6-40F7-AE84-31AB43E6A846}"/>
          </ac:spMkLst>
        </pc:spChg>
        <pc:spChg chg="add del">
          <ac:chgData name="Wornom, Victoria E." userId="5099fbf7-6b44-464f-bc94-c15d469132fd" providerId="ADAL" clId="{D5968CF1-C389-469C-9ADE-B24E177EC388}" dt="2021-07-27T14:18:00.614" v="140" actId="26606"/>
          <ac:spMkLst>
            <pc:docMk/>
            <pc:sldMk cId="1569384111" sldId="1460"/>
            <ac:spMk id="38" creationId="{3783CA14-24A1-485C-8B30-D6A5D87987AD}"/>
          </ac:spMkLst>
        </pc:spChg>
        <pc:spChg chg="add del">
          <ac:chgData name="Wornom, Victoria E." userId="5099fbf7-6b44-464f-bc94-c15d469132fd" providerId="ADAL" clId="{D5968CF1-C389-469C-9ADE-B24E177EC388}" dt="2021-07-27T14:19:25.818" v="150" actId="26606"/>
          <ac:spMkLst>
            <pc:docMk/>
            <pc:sldMk cId="1569384111" sldId="1460"/>
            <ac:spMk id="39" creationId="{FF9F2414-84E8-453E-B1F3-389FDE8192D9}"/>
          </ac:spMkLst>
        </pc:spChg>
        <pc:spChg chg="add del">
          <ac:chgData name="Wornom, Victoria E." userId="5099fbf7-6b44-464f-bc94-c15d469132fd" providerId="ADAL" clId="{D5968CF1-C389-469C-9ADE-B24E177EC388}" dt="2021-07-27T14:18:00.614" v="140" actId="26606"/>
          <ac:spMkLst>
            <pc:docMk/>
            <pc:sldMk cId="1569384111" sldId="1460"/>
            <ac:spMk id="40" creationId="{9A97C86A-04D6-40F7-AE84-31AB43E6A846}"/>
          </ac:spMkLst>
        </pc:spChg>
        <pc:spChg chg="add del">
          <ac:chgData name="Wornom, Victoria E." userId="5099fbf7-6b44-464f-bc94-c15d469132fd" providerId="ADAL" clId="{D5968CF1-C389-469C-9ADE-B24E177EC388}" dt="2021-07-27T14:19:25.818" v="150" actId="26606"/>
          <ac:spMkLst>
            <pc:docMk/>
            <pc:sldMk cId="1569384111" sldId="1460"/>
            <ac:spMk id="41" creationId="{3ECA69A1-7536-43AC-85EF-C7106179F5ED}"/>
          </ac:spMkLst>
        </pc:spChg>
        <pc:spChg chg="add del">
          <ac:chgData name="Wornom, Victoria E." userId="5099fbf7-6b44-464f-bc94-c15d469132fd" providerId="ADAL" clId="{D5968CF1-C389-469C-9ADE-B24E177EC388}" dt="2021-07-27T14:18:00.614" v="140" actId="26606"/>
          <ac:spMkLst>
            <pc:docMk/>
            <pc:sldMk cId="1569384111" sldId="1460"/>
            <ac:spMk id="42" creationId="{FF9F2414-84E8-453E-B1F3-389FDE8192D9}"/>
          </ac:spMkLst>
        </pc:spChg>
        <pc:spChg chg="add">
          <ac:chgData name="Wornom, Victoria E." userId="5099fbf7-6b44-464f-bc94-c15d469132fd" providerId="ADAL" clId="{D5968CF1-C389-469C-9ADE-B24E177EC388}" dt="2021-07-27T14:21:08.432" v="161" actId="26606"/>
          <ac:spMkLst>
            <pc:docMk/>
            <pc:sldMk cId="1569384111" sldId="1460"/>
            <ac:spMk id="43" creationId="{F3060C83-F051-4F0E-ABAD-AA0DFC48B218}"/>
          </ac:spMkLst>
        </pc:spChg>
        <pc:spChg chg="add del">
          <ac:chgData name="Wornom, Victoria E." userId="5099fbf7-6b44-464f-bc94-c15d469132fd" providerId="ADAL" clId="{D5968CF1-C389-469C-9ADE-B24E177EC388}" dt="2021-07-27T14:18:00.614" v="140" actId="26606"/>
          <ac:spMkLst>
            <pc:docMk/>
            <pc:sldMk cId="1569384111" sldId="1460"/>
            <ac:spMk id="44" creationId="{3ECA69A1-7536-43AC-85EF-C7106179F5ED}"/>
          </ac:spMkLst>
        </pc:spChg>
        <pc:spChg chg="add">
          <ac:chgData name="Wornom, Victoria E." userId="5099fbf7-6b44-464f-bc94-c15d469132fd" providerId="ADAL" clId="{D5968CF1-C389-469C-9ADE-B24E177EC388}" dt="2021-07-27T14:21:08.432" v="161" actId="26606"/>
          <ac:spMkLst>
            <pc:docMk/>
            <pc:sldMk cId="1569384111" sldId="1460"/>
            <ac:spMk id="45" creationId="{83C98ABE-055B-441F-B07E-44F97F083C39}"/>
          </ac:spMkLst>
        </pc:spChg>
        <pc:spChg chg="add">
          <ac:chgData name="Wornom, Victoria E." userId="5099fbf7-6b44-464f-bc94-c15d469132fd" providerId="ADAL" clId="{D5968CF1-C389-469C-9ADE-B24E177EC388}" dt="2021-07-27T14:21:08.432" v="161" actId="26606"/>
          <ac:spMkLst>
            <pc:docMk/>
            <pc:sldMk cId="1569384111" sldId="1460"/>
            <ac:spMk id="46" creationId="{29FDB030-9B49-4CED-8CCD-4D99382388AC}"/>
          </ac:spMkLst>
        </pc:spChg>
        <pc:spChg chg="add">
          <ac:chgData name="Wornom, Victoria E." userId="5099fbf7-6b44-464f-bc94-c15d469132fd" providerId="ADAL" clId="{D5968CF1-C389-469C-9ADE-B24E177EC388}" dt="2021-07-27T14:21:08.432" v="161" actId="26606"/>
          <ac:spMkLst>
            <pc:docMk/>
            <pc:sldMk cId="1569384111" sldId="1460"/>
            <ac:spMk id="47" creationId="{3783CA14-24A1-485C-8B30-D6A5D87987AD}"/>
          </ac:spMkLst>
        </pc:spChg>
        <pc:spChg chg="add">
          <ac:chgData name="Wornom, Victoria E." userId="5099fbf7-6b44-464f-bc94-c15d469132fd" providerId="ADAL" clId="{D5968CF1-C389-469C-9ADE-B24E177EC388}" dt="2021-07-27T14:21:08.432" v="161" actId="26606"/>
          <ac:spMkLst>
            <pc:docMk/>
            <pc:sldMk cId="1569384111" sldId="1460"/>
            <ac:spMk id="48" creationId="{9A97C86A-04D6-40F7-AE84-31AB43E6A846}"/>
          </ac:spMkLst>
        </pc:spChg>
        <pc:spChg chg="add">
          <ac:chgData name="Wornom, Victoria E." userId="5099fbf7-6b44-464f-bc94-c15d469132fd" providerId="ADAL" clId="{D5968CF1-C389-469C-9ADE-B24E177EC388}" dt="2021-07-27T14:21:08.432" v="161" actId="26606"/>
          <ac:spMkLst>
            <pc:docMk/>
            <pc:sldMk cId="1569384111" sldId="1460"/>
            <ac:spMk id="49" creationId="{FF9F2414-84E8-453E-B1F3-389FDE8192D9}"/>
          </ac:spMkLst>
        </pc:spChg>
        <pc:spChg chg="add">
          <ac:chgData name="Wornom, Victoria E." userId="5099fbf7-6b44-464f-bc94-c15d469132fd" providerId="ADAL" clId="{D5968CF1-C389-469C-9ADE-B24E177EC388}" dt="2021-07-27T14:21:08.432" v="161" actId="26606"/>
          <ac:spMkLst>
            <pc:docMk/>
            <pc:sldMk cId="1569384111" sldId="1460"/>
            <ac:spMk id="50" creationId="{3ECA69A1-7536-43AC-85EF-C7106179F5ED}"/>
          </ac:spMkLst>
        </pc:spChg>
        <pc:grpChg chg="add del">
          <ac:chgData name="Wornom, Victoria E." userId="5099fbf7-6b44-464f-bc94-c15d469132fd" providerId="ADAL" clId="{D5968CF1-C389-469C-9ADE-B24E177EC388}" dt="2021-07-27T14:21:08.432" v="161" actId="26606"/>
          <ac:grpSpMkLst>
            <pc:docMk/>
            <pc:sldMk cId="1569384111" sldId="1460"/>
            <ac:grpSpMk id="14" creationId="{E9B930FD-8671-4C4C-ADCF-73AC1D0CD417}"/>
          </ac:grpSpMkLst>
        </pc:grpChg>
        <pc:grpChg chg="add del">
          <ac:chgData name="Wornom, Victoria E." userId="5099fbf7-6b44-464f-bc94-c15d469132fd" providerId="ADAL" clId="{D5968CF1-C389-469C-9ADE-B24E177EC388}" dt="2021-07-27T14:21:08.432" v="161" actId="26606"/>
          <ac:grpSpMkLst>
            <pc:docMk/>
            <pc:sldMk cId="1569384111" sldId="1460"/>
            <ac:grpSpMk id="20" creationId="{383C2651-AE0C-4AE4-8725-E2F9414FE219}"/>
          </ac:grpSpMkLst>
        </pc:grpChg>
        <pc:picChg chg="mod ord">
          <ac:chgData name="Wornom, Victoria E." userId="5099fbf7-6b44-464f-bc94-c15d469132fd" providerId="ADAL" clId="{D5968CF1-C389-469C-9ADE-B24E177EC388}" dt="2021-07-27T14:21:12.611" v="163" actId="14100"/>
          <ac:picMkLst>
            <pc:docMk/>
            <pc:sldMk cId="1569384111" sldId="1460"/>
            <ac:picMk id="5" creationId="{9E87C4A4-2159-45DF-B4B7-C0646043FFB3}"/>
          </ac:picMkLst>
        </pc:picChg>
      </pc:sldChg>
      <pc:sldChg chg="addSp delSp modSp mod delDesignElem chgLayout">
        <pc:chgData name="Wornom, Victoria E." userId="5099fbf7-6b44-464f-bc94-c15d469132fd" providerId="ADAL" clId="{D5968CF1-C389-469C-9ADE-B24E177EC388}" dt="2021-07-27T14:21:02.315" v="160" actId="14100"/>
        <pc:sldMkLst>
          <pc:docMk/>
          <pc:sldMk cId="960741525" sldId="1461"/>
        </pc:sldMkLst>
        <pc:spChg chg="mod ord">
          <ac:chgData name="Wornom, Victoria E." userId="5099fbf7-6b44-464f-bc94-c15d469132fd" providerId="ADAL" clId="{D5968CF1-C389-469C-9ADE-B24E177EC388}" dt="2021-07-27T14:20:54.277" v="158" actId="26606"/>
          <ac:spMkLst>
            <pc:docMk/>
            <pc:sldMk cId="960741525" sldId="1461"/>
            <ac:spMk id="2" creationId="{3E86C63F-7141-4773-9452-5273F8360872}"/>
          </ac:spMkLst>
        </pc:spChg>
        <pc:spChg chg="add del mod ord">
          <ac:chgData name="Wornom, Victoria E." userId="5099fbf7-6b44-464f-bc94-c15d469132fd" providerId="ADAL" clId="{D5968CF1-C389-469C-9ADE-B24E177EC388}" dt="2021-07-27T14:20:54.277" v="158" actId="26606"/>
          <ac:spMkLst>
            <pc:docMk/>
            <pc:sldMk cId="960741525" sldId="1461"/>
            <ac:spMk id="3" creationId="{E5FF3AAE-F8FF-440B-8014-F6370A23D01F}"/>
          </ac:spMkLst>
        </pc:spChg>
        <pc:spChg chg="add del mod ord">
          <ac:chgData name="Wornom, Victoria E." userId="5099fbf7-6b44-464f-bc94-c15d469132fd" providerId="ADAL" clId="{D5968CF1-C389-469C-9ADE-B24E177EC388}" dt="2021-07-27T14:20:54.277" v="158" actId="26606"/>
          <ac:spMkLst>
            <pc:docMk/>
            <pc:sldMk cId="960741525" sldId="1461"/>
            <ac:spMk id="4" creationId="{50B542C4-8169-42D3-BB60-4F596F722361}"/>
          </ac:spMkLst>
        </pc:spChg>
        <pc:spChg chg="del">
          <ac:chgData name="Wornom, Victoria E." userId="5099fbf7-6b44-464f-bc94-c15d469132fd" providerId="ADAL" clId="{D5968CF1-C389-469C-9ADE-B24E177EC388}" dt="2021-07-27T14:20:47.904" v="155" actId="700"/>
          <ac:spMkLst>
            <pc:docMk/>
            <pc:sldMk cId="960741525" sldId="1461"/>
            <ac:spMk id="10" creationId="{23D09407-53BC-485E-B4CE-BC5E4FC4B25B}"/>
          </ac:spMkLst>
        </pc:spChg>
        <pc:spChg chg="add del">
          <ac:chgData name="Wornom, Victoria E." userId="5099fbf7-6b44-464f-bc94-c15d469132fd" providerId="ADAL" clId="{D5968CF1-C389-469C-9ADE-B24E177EC388}" dt="2021-07-27T14:20:54.270" v="157" actId="26606"/>
          <ac:spMkLst>
            <pc:docMk/>
            <pc:sldMk cId="960741525" sldId="1461"/>
            <ac:spMk id="11" creationId="{86FF76B9-219D-4469-AF87-0236D29032F1}"/>
          </ac:spMkLst>
        </pc:spChg>
        <pc:spChg chg="del">
          <ac:chgData name="Wornom, Victoria E." userId="5099fbf7-6b44-464f-bc94-c15d469132fd" providerId="ADAL" clId="{D5968CF1-C389-469C-9ADE-B24E177EC388}" dt="2021-07-27T14:20:47.904" v="155" actId="700"/>
          <ac:spMkLst>
            <pc:docMk/>
            <pc:sldMk cId="960741525" sldId="1461"/>
            <ac:spMk id="12" creationId="{921DB988-49FC-4608-B0A2-E2F3A4019041}"/>
          </ac:spMkLst>
        </pc:spChg>
        <pc:spChg chg="add del">
          <ac:chgData name="Wornom, Victoria E." userId="5099fbf7-6b44-464f-bc94-c15d469132fd" providerId="ADAL" clId="{D5968CF1-C389-469C-9ADE-B24E177EC388}" dt="2021-07-27T14:20:54.270" v="157" actId="26606"/>
          <ac:spMkLst>
            <pc:docMk/>
            <pc:sldMk cId="960741525" sldId="1461"/>
            <ac:spMk id="26" creationId="{2E80C965-DB6D-4F81-9E9E-B027384D0BD6}"/>
          </ac:spMkLst>
        </pc:spChg>
        <pc:spChg chg="add del">
          <ac:chgData name="Wornom, Victoria E." userId="5099fbf7-6b44-464f-bc94-c15d469132fd" providerId="ADAL" clId="{D5968CF1-C389-469C-9ADE-B24E177EC388}" dt="2021-07-27T14:20:54.270" v="157" actId="26606"/>
          <ac:spMkLst>
            <pc:docMk/>
            <pc:sldMk cId="960741525" sldId="1461"/>
            <ac:spMk id="27" creationId="{633C5E46-DAC5-4661-9C87-22B08E2A512F}"/>
          </ac:spMkLst>
        </pc:spChg>
        <pc:spChg chg="add">
          <ac:chgData name="Wornom, Victoria E." userId="5099fbf7-6b44-464f-bc94-c15d469132fd" providerId="ADAL" clId="{D5968CF1-C389-469C-9ADE-B24E177EC388}" dt="2021-07-27T14:20:54.277" v="158" actId="26606"/>
          <ac:spMkLst>
            <pc:docMk/>
            <pc:sldMk cId="960741525" sldId="1461"/>
            <ac:spMk id="29" creationId="{F3060C83-F051-4F0E-ABAD-AA0DFC48B218}"/>
          </ac:spMkLst>
        </pc:spChg>
        <pc:spChg chg="add">
          <ac:chgData name="Wornom, Victoria E." userId="5099fbf7-6b44-464f-bc94-c15d469132fd" providerId="ADAL" clId="{D5968CF1-C389-469C-9ADE-B24E177EC388}" dt="2021-07-27T14:20:54.277" v="158" actId="26606"/>
          <ac:spMkLst>
            <pc:docMk/>
            <pc:sldMk cId="960741525" sldId="1461"/>
            <ac:spMk id="30" creationId="{83C98ABE-055B-441F-B07E-44F97F083C39}"/>
          </ac:spMkLst>
        </pc:spChg>
        <pc:spChg chg="add">
          <ac:chgData name="Wornom, Victoria E." userId="5099fbf7-6b44-464f-bc94-c15d469132fd" providerId="ADAL" clId="{D5968CF1-C389-469C-9ADE-B24E177EC388}" dt="2021-07-27T14:20:54.277" v="158" actId="26606"/>
          <ac:spMkLst>
            <pc:docMk/>
            <pc:sldMk cId="960741525" sldId="1461"/>
            <ac:spMk id="31" creationId="{29FDB030-9B49-4CED-8CCD-4D99382388AC}"/>
          </ac:spMkLst>
        </pc:spChg>
        <pc:spChg chg="add">
          <ac:chgData name="Wornom, Victoria E." userId="5099fbf7-6b44-464f-bc94-c15d469132fd" providerId="ADAL" clId="{D5968CF1-C389-469C-9ADE-B24E177EC388}" dt="2021-07-27T14:20:54.277" v="158" actId="26606"/>
          <ac:spMkLst>
            <pc:docMk/>
            <pc:sldMk cId="960741525" sldId="1461"/>
            <ac:spMk id="32" creationId="{3783CA14-24A1-485C-8B30-D6A5D87987AD}"/>
          </ac:spMkLst>
        </pc:spChg>
        <pc:spChg chg="add">
          <ac:chgData name="Wornom, Victoria E." userId="5099fbf7-6b44-464f-bc94-c15d469132fd" providerId="ADAL" clId="{D5968CF1-C389-469C-9ADE-B24E177EC388}" dt="2021-07-27T14:20:54.277" v="158" actId="26606"/>
          <ac:spMkLst>
            <pc:docMk/>
            <pc:sldMk cId="960741525" sldId="1461"/>
            <ac:spMk id="33" creationId="{9A97C86A-04D6-40F7-AE84-31AB43E6A846}"/>
          </ac:spMkLst>
        </pc:spChg>
        <pc:spChg chg="add">
          <ac:chgData name="Wornom, Victoria E." userId="5099fbf7-6b44-464f-bc94-c15d469132fd" providerId="ADAL" clId="{D5968CF1-C389-469C-9ADE-B24E177EC388}" dt="2021-07-27T14:20:54.277" v="158" actId="26606"/>
          <ac:spMkLst>
            <pc:docMk/>
            <pc:sldMk cId="960741525" sldId="1461"/>
            <ac:spMk id="34" creationId="{FF9F2414-84E8-453E-B1F3-389FDE8192D9}"/>
          </ac:spMkLst>
        </pc:spChg>
        <pc:spChg chg="add">
          <ac:chgData name="Wornom, Victoria E." userId="5099fbf7-6b44-464f-bc94-c15d469132fd" providerId="ADAL" clId="{D5968CF1-C389-469C-9ADE-B24E177EC388}" dt="2021-07-27T14:20:54.277" v="158" actId="26606"/>
          <ac:spMkLst>
            <pc:docMk/>
            <pc:sldMk cId="960741525" sldId="1461"/>
            <ac:spMk id="35" creationId="{3ECA69A1-7536-43AC-85EF-C7106179F5ED}"/>
          </ac:spMkLst>
        </pc:spChg>
        <pc:grpChg chg="add del">
          <ac:chgData name="Wornom, Victoria E." userId="5099fbf7-6b44-464f-bc94-c15d469132fd" providerId="ADAL" clId="{D5968CF1-C389-469C-9ADE-B24E177EC388}" dt="2021-07-27T14:20:54.270" v="157" actId="26606"/>
          <ac:grpSpMkLst>
            <pc:docMk/>
            <pc:sldMk cId="960741525" sldId="1461"/>
            <ac:grpSpMk id="13" creationId="{DB88BD78-87E1-424D-B479-C37D8E41B12E}"/>
          </ac:grpSpMkLst>
        </pc:grpChg>
        <pc:grpChg chg="del">
          <ac:chgData name="Wornom, Victoria E." userId="5099fbf7-6b44-464f-bc94-c15d469132fd" providerId="ADAL" clId="{D5968CF1-C389-469C-9ADE-B24E177EC388}" dt="2021-07-27T14:20:47.904" v="155" actId="700"/>
          <ac:grpSpMkLst>
            <pc:docMk/>
            <pc:sldMk cId="960741525" sldId="1461"/>
            <ac:grpSpMk id="14" creationId="{E9B930FD-8671-4C4C-ADCF-73AC1D0CD417}"/>
          </ac:grpSpMkLst>
        </pc:grpChg>
        <pc:grpChg chg="del">
          <ac:chgData name="Wornom, Victoria E." userId="5099fbf7-6b44-464f-bc94-c15d469132fd" providerId="ADAL" clId="{D5968CF1-C389-469C-9ADE-B24E177EC388}" dt="2021-07-27T14:20:47.904" v="155" actId="700"/>
          <ac:grpSpMkLst>
            <pc:docMk/>
            <pc:sldMk cId="960741525" sldId="1461"/>
            <ac:grpSpMk id="20" creationId="{383C2651-AE0C-4AE4-8725-E2F9414FE219}"/>
          </ac:grpSpMkLst>
        </pc:grpChg>
        <pc:picChg chg="mod">
          <ac:chgData name="Wornom, Victoria E." userId="5099fbf7-6b44-464f-bc94-c15d469132fd" providerId="ADAL" clId="{D5968CF1-C389-469C-9ADE-B24E177EC388}" dt="2021-07-27T14:21:02.315" v="160" actId="14100"/>
          <ac:picMkLst>
            <pc:docMk/>
            <pc:sldMk cId="960741525" sldId="1461"/>
            <ac:picMk id="9" creationId="{DA9216B6-783F-457A-9B20-776465E61FBB}"/>
          </ac:picMkLst>
        </pc:picChg>
      </pc:sldChg>
      <pc:sldChg chg="modSp mod">
        <pc:chgData name="Wornom, Victoria E." userId="5099fbf7-6b44-464f-bc94-c15d469132fd" providerId="ADAL" clId="{D5968CF1-C389-469C-9ADE-B24E177EC388}" dt="2021-07-27T14:14:39.675" v="128" actId="255"/>
        <pc:sldMkLst>
          <pc:docMk/>
          <pc:sldMk cId="3571306177" sldId="1466"/>
        </pc:sldMkLst>
        <pc:spChg chg="mod">
          <ac:chgData name="Wornom, Victoria E." userId="5099fbf7-6b44-464f-bc94-c15d469132fd" providerId="ADAL" clId="{D5968CF1-C389-469C-9ADE-B24E177EC388}" dt="2021-07-27T14:14:39.675" v="128" actId="255"/>
          <ac:spMkLst>
            <pc:docMk/>
            <pc:sldMk cId="3571306177" sldId="1466"/>
            <ac:spMk id="7" creationId="{4B669EC2-D854-4233-8776-7362888241BC}"/>
          </ac:spMkLst>
        </pc:spChg>
      </pc:sldChg>
      <pc:sldChg chg="addSp delSp modSp add mod">
        <pc:chgData name="Wornom, Victoria E." userId="5099fbf7-6b44-464f-bc94-c15d469132fd" providerId="ADAL" clId="{D5968CF1-C389-469C-9ADE-B24E177EC388}" dt="2021-07-27T14:11:42.154" v="109" actId="1076"/>
        <pc:sldMkLst>
          <pc:docMk/>
          <pc:sldMk cId="933704836" sldId="1467"/>
        </pc:sldMkLst>
        <pc:spChg chg="mod">
          <ac:chgData name="Wornom, Victoria E." userId="5099fbf7-6b44-464f-bc94-c15d469132fd" providerId="ADAL" clId="{D5968CF1-C389-469C-9ADE-B24E177EC388}" dt="2021-07-27T13:20:08.944" v="29" actId="20577"/>
          <ac:spMkLst>
            <pc:docMk/>
            <pc:sldMk cId="933704836" sldId="1467"/>
            <ac:spMk id="2" creationId="{5F853EEC-18BC-40DE-A113-6DEE4F78DF9B}"/>
          </ac:spMkLst>
        </pc:spChg>
        <pc:graphicFrameChg chg="add del mod">
          <ac:chgData name="Wornom, Victoria E." userId="5099fbf7-6b44-464f-bc94-c15d469132fd" providerId="ADAL" clId="{D5968CF1-C389-469C-9ADE-B24E177EC388}" dt="2021-07-27T13:21:12.120" v="43"/>
          <ac:graphicFrameMkLst>
            <pc:docMk/>
            <pc:sldMk cId="933704836" sldId="1467"/>
            <ac:graphicFrameMk id="3" creationId="{D8C5EF5F-3A97-4544-867A-C52F68C2AE58}"/>
          </ac:graphicFrameMkLst>
        </pc:graphicFrameChg>
        <pc:graphicFrameChg chg="add del mod modGraphic">
          <ac:chgData name="Wornom, Victoria E." userId="5099fbf7-6b44-464f-bc94-c15d469132fd" providerId="ADAL" clId="{D5968CF1-C389-469C-9ADE-B24E177EC388}" dt="2021-07-27T13:21:20.506" v="46" actId="478"/>
          <ac:graphicFrameMkLst>
            <pc:docMk/>
            <pc:sldMk cId="933704836" sldId="1467"/>
            <ac:graphicFrameMk id="4" creationId="{4F7892A4-FF60-4469-8B84-24259ED47DA0}"/>
          </ac:graphicFrameMkLst>
        </pc:graphicFrameChg>
        <pc:graphicFrameChg chg="add del mod">
          <ac:chgData name="Wornom, Victoria E." userId="5099fbf7-6b44-464f-bc94-c15d469132fd" providerId="ADAL" clId="{D5968CF1-C389-469C-9ADE-B24E177EC388}" dt="2021-07-27T14:06:58.915" v="59"/>
          <ac:graphicFrameMkLst>
            <pc:docMk/>
            <pc:sldMk cId="933704836" sldId="1467"/>
            <ac:graphicFrameMk id="6" creationId="{044FD528-4DBD-4909-BF43-D287CD833D16}"/>
          </ac:graphicFrameMkLst>
        </pc:graphicFrameChg>
        <pc:graphicFrameChg chg="add mod modGraphic">
          <ac:chgData name="Wornom, Victoria E." userId="5099fbf7-6b44-464f-bc94-c15d469132fd" providerId="ADAL" clId="{D5968CF1-C389-469C-9ADE-B24E177EC388}" dt="2021-07-27T14:11:42.154" v="109" actId="1076"/>
          <ac:graphicFrameMkLst>
            <pc:docMk/>
            <pc:sldMk cId="933704836" sldId="1467"/>
            <ac:graphicFrameMk id="7" creationId="{9E69EA29-918A-4F96-A330-961F03EF884C}"/>
          </ac:graphicFrameMkLst>
        </pc:graphicFrameChg>
        <pc:graphicFrameChg chg="add del mod modGraphic">
          <ac:chgData name="Wornom, Victoria E." userId="5099fbf7-6b44-464f-bc94-c15d469132fd" providerId="ADAL" clId="{D5968CF1-C389-469C-9ADE-B24E177EC388}" dt="2021-07-27T14:06:47.999" v="55" actId="478"/>
          <ac:graphicFrameMkLst>
            <pc:docMk/>
            <pc:sldMk cId="933704836" sldId="1467"/>
            <ac:graphicFrameMk id="8" creationId="{285010F5-7DFF-45FE-8D1D-EBB99D897857}"/>
          </ac:graphicFrameMkLst>
        </pc:graphicFrameChg>
        <pc:graphicFrameChg chg="add del mod">
          <ac:chgData name="Wornom, Victoria E." userId="5099fbf7-6b44-464f-bc94-c15d469132fd" providerId="ADAL" clId="{D5968CF1-C389-469C-9ADE-B24E177EC388}" dt="2021-07-27T14:07:03.139" v="62" actId="478"/>
          <ac:graphicFrameMkLst>
            <pc:docMk/>
            <pc:sldMk cId="933704836" sldId="1467"/>
            <ac:graphicFrameMk id="9" creationId="{5874FD39-243D-4CF3-9C3A-493245E59412}"/>
          </ac:graphicFrameMkLst>
        </pc:graphicFrameChg>
        <pc:graphicFrameChg chg="del">
          <ac:chgData name="Wornom, Victoria E." userId="5099fbf7-6b44-464f-bc94-c15d469132fd" providerId="ADAL" clId="{D5968CF1-C389-469C-9ADE-B24E177EC388}" dt="2021-07-27T13:20:13.938" v="30" actId="478"/>
          <ac:graphicFrameMkLst>
            <pc:docMk/>
            <pc:sldMk cId="933704836" sldId="1467"/>
            <ac:graphicFrameMk id="10" creationId="{4847AEC3-A1B4-420F-9CBF-E70469B9071A}"/>
          </ac:graphicFrameMkLst>
        </pc:graphicFrameChg>
        <pc:graphicFrameChg chg="add del mod">
          <ac:chgData name="Wornom, Victoria E." userId="5099fbf7-6b44-464f-bc94-c15d469132fd" providerId="ADAL" clId="{D5968CF1-C389-469C-9ADE-B24E177EC388}" dt="2021-07-27T14:07:13.528" v="66"/>
          <ac:graphicFrameMkLst>
            <pc:docMk/>
            <pc:sldMk cId="933704836" sldId="1467"/>
            <ac:graphicFrameMk id="11" creationId="{CD425A89-B8B1-49E8-BFDC-5FA26A3A7FB2}"/>
          </ac:graphicFrameMkLst>
        </pc:graphicFrameChg>
        <pc:graphicFrameChg chg="del">
          <ac:chgData name="Wornom, Victoria E." userId="5099fbf7-6b44-464f-bc94-c15d469132fd" providerId="ADAL" clId="{D5968CF1-C389-469C-9ADE-B24E177EC388}" dt="2021-07-27T13:20:15.867" v="31" actId="478"/>
          <ac:graphicFrameMkLst>
            <pc:docMk/>
            <pc:sldMk cId="933704836" sldId="1467"/>
            <ac:graphicFrameMk id="12" creationId="{BD4763F9-01AF-4F54-918E-F12009AAE674}"/>
          </ac:graphicFrameMkLst>
        </pc:graphicFrameChg>
        <pc:graphicFrameChg chg="add del mod modGraphic">
          <ac:chgData name="Wornom, Victoria E." userId="5099fbf7-6b44-464f-bc94-c15d469132fd" providerId="ADAL" clId="{D5968CF1-C389-469C-9ADE-B24E177EC388}" dt="2021-07-27T14:08:21.158" v="76" actId="478"/>
          <ac:graphicFrameMkLst>
            <pc:docMk/>
            <pc:sldMk cId="933704836" sldId="1467"/>
            <ac:graphicFrameMk id="13" creationId="{D2DB82B9-6D01-4370-B3C4-C1F031C45D7E}"/>
          </ac:graphicFrameMkLst>
        </pc:graphicFrameChg>
        <pc:graphicFrameChg chg="add del mod">
          <ac:chgData name="Wornom, Victoria E." userId="5099fbf7-6b44-464f-bc94-c15d469132fd" providerId="ADAL" clId="{D5968CF1-C389-469C-9ADE-B24E177EC388}" dt="2021-07-27T14:08:33.383" v="80"/>
          <ac:graphicFrameMkLst>
            <pc:docMk/>
            <pc:sldMk cId="933704836" sldId="1467"/>
            <ac:graphicFrameMk id="14" creationId="{DB2103CF-7CBD-4FA9-8B2A-A2A2D8DC1B09}"/>
          </ac:graphicFrameMkLst>
        </pc:graphicFrameChg>
        <pc:graphicFrameChg chg="add mod modGraphic">
          <ac:chgData name="Wornom, Victoria E." userId="5099fbf7-6b44-464f-bc94-c15d469132fd" providerId="ADAL" clId="{D5968CF1-C389-469C-9ADE-B24E177EC388}" dt="2021-07-27T14:11:42.154" v="109" actId="1076"/>
          <ac:graphicFrameMkLst>
            <pc:docMk/>
            <pc:sldMk cId="933704836" sldId="1467"/>
            <ac:graphicFrameMk id="15" creationId="{25942C77-9778-467E-B471-BCEAB0A787D7}"/>
          </ac:graphicFrameMkLst>
        </pc:graphicFrameChg>
      </pc:sldChg>
    </pc:docChg>
  </pc:docChgLst>
  <pc:docChgLst>
    <pc:chgData name="Humphreys, Jennifer H" userId="41dd9d5c-f91d-40f2-a89e-1c7c6db42874" providerId="ADAL" clId="{2306A404-7E8F-470F-9ED0-870E0A04AFDD}"/>
    <pc:docChg chg="custSel modSld sldOrd">
      <pc:chgData name="Humphreys, Jennifer H" userId="41dd9d5c-f91d-40f2-a89e-1c7c6db42874" providerId="ADAL" clId="{2306A404-7E8F-470F-9ED0-870E0A04AFDD}" dt="2021-07-28T16:31:06.066" v="7217" actId="20577"/>
      <pc:docMkLst>
        <pc:docMk/>
      </pc:docMkLst>
      <pc:sldChg chg="modSp mod">
        <pc:chgData name="Humphreys, Jennifer H" userId="41dd9d5c-f91d-40f2-a89e-1c7c6db42874" providerId="ADAL" clId="{2306A404-7E8F-470F-9ED0-870E0A04AFDD}" dt="2021-07-28T14:33:30.495" v="97" actId="113"/>
        <pc:sldMkLst>
          <pc:docMk/>
          <pc:sldMk cId="403545972" sldId="256"/>
        </pc:sldMkLst>
        <pc:spChg chg="mod">
          <ac:chgData name="Humphreys, Jennifer H" userId="41dd9d5c-f91d-40f2-a89e-1c7c6db42874" providerId="ADAL" clId="{2306A404-7E8F-470F-9ED0-870E0A04AFDD}" dt="2021-07-28T14:33:30.495" v="97" actId="113"/>
          <ac:spMkLst>
            <pc:docMk/>
            <pc:sldMk cId="403545972" sldId="256"/>
            <ac:spMk id="5" creationId="{B51DB0A6-D400-416F-9E5B-FA4144D553F4}"/>
          </ac:spMkLst>
        </pc:spChg>
      </pc:sldChg>
      <pc:sldChg chg="modNotesTx">
        <pc:chgData name="Humphreys, Jennifer H" userId="41dd9d5c-f91d-40f2-a89e-1c7c6db42874" providerId="ADAL" clId="{2306A404-7E8F-470F-9ED0-870E0A04AFDD}" dt="2021-07-28T14:41:31.223" v="1438" actId="20577"/>
        <pc:sldMkLst>
          <pc:docMk/>
          <pc:sldMk cId="3301388571" sldId="272"/>
        </pc:sldMkLst>
      </pc:sldChg>
      <pc:sldChg chg="modSp mod ord">
        <pc:chgData name="Humphreys, Jennifer H" userId="41dd9d5c-f91d-40f2-a89e-1c7c6db42874" providerId="ADAL" clId="{2306A404-7E8F-470F-9ED0-870E0A04AFDD}" dt="2021-07-28T16:16:18.480" v="5596" actId="14100"/>
        <pc:sldMkLst>
          <pc:docMk/>
          <pc:sldMk cId="1798934291" sldId="278"/>
        </pc:sldMkLst>
        <pc:spChg chg="mod">
          <ac:chgData name="Humphreys, Jennifer H" userId="41dd9d5c-f91d-40f2-a89e-1c7c6db42874" providerId="ADAL" clId="{2306A404-7E8F-470F-9ED0-870E0A04AFDD}" dt="2021-07-28T16:16:18.480" v="5596" actId="14100"/>
          <ac:spMkLst>
            <pc:docMk/>
            <pc:sldMk cId="1798934291" sldId="278"/>
            <ac:spMk id="8" creationId="{E62AD742-5C24-4AB2-BA86-E87589F2FEA6}"/>
          </ac:spMkLst>
        </pc:spChg>
        <pc:spChg chg="mod">
          <ac:chgData name="Humphreys, Jennifer H" userId="41dd9d5c-f91d-40f2-a89e-1c7c6db42874" providerId="ADAL" clId="{2306A404-7E8F-470F-9ED0-870E0A04AFDD}" dt="2021-07-28T15:04:04.034" v="3509" actId="255"/>
          <ac:spMkLst>
            <pc:docMk/>
            <pc:sldMk cId="1798934291" sldId="278"/>
            <ac:spMk id="9" creationId="{BB983263-6A45-44D9-82E3-3C2642B3CAE3}"/>
          </ac:spMkLst>
        </pc:spChg>
      </pc:sldChg>
      <pc:sldChg chg="modNotesTx">
        <pc:chgData name="Humphreys, Jennifer H" userId="41dd9d5c-f91d-40f2-a89e-1c7c6db42874" providerId="ADAL" clId="{2306A404-7E8F-470F-9ED0-870E0A04AFDD}" dt="2021-07-28T14:53:52.841" v="2178" actId="5793"/>
        <pc:sldMkLst>
          <pc:docMk/>
          <pc:sldMk cId="785477438" sldId="279"/>
        </pc:sldMkLst>
      </pc:sldChg>
      <pc:sldChg chg="modNotesTx">
        <pc:chgData name="Humphreys, Jennifer H" userId="41dd9d5c-f91d-40f2-a89e-1c7c6db42874" providerId="ADAL" clId="{2306A404-7E8F-470F-9ED0-870E0A04AFDD}" dt="2021-07-28T14:50:12.958" v="1945" actId="20577"/>
        <pc:sldMkLst>
          <pc:docMk/>
          <pc:sldMk cId="1197824822" sldId="294"/>
        </pc:sldMkLst>
      </pc:sldChg>
      <pc:sldChg chg="modSp mod">
        <pc:chgData name="Humphreys, Jennifer H" userId="41dd9d5c-f91d-40f2-a89e-1c7c6db42874" providerId="ADAL" clId="{2306A404-7E8F-470F-9ED0-870E0A04AFDD}" dt="2021-07-28T16:26:38.363" v="6033" actId="20577"/>
        <pc:sldMkLst>
          <pc:docMk/>
          <pc:sldMk cId="1840232561" sldId="299"/>
        </pc:sldMkLst>
        <pc:spChg chg="mod">
          <ac:chgData name="Humphreys, Jennifer H" userId="41dd9d5c-f91d-40f2-a89e-1c7c6db42874" providerId="ADAL" clId="{2306A404-7E8F-470F-9ED0-870E0A04AFDD}" dt="2021-07-28T16:26:38.363" v="6033" actId="20577"/>
          <ac:spMkLst>
            <pc:docMk/>
            <pc:sldMk cId="1840232561" sldId="299"/>
            <ac:spMk id="2" creationId="{3A1CD38F-CFD0-4F6B-B46A-FC76D6C8BBB1}"/>
          </ac:spMkLst>
        </pc:spChg>
      </pc:sldChg>
      <pc:sldChg chg="modNotesTx">
        <pc:chgData name="Humphreys, Jennifer H" userId="41dd9d5c-f91d-40f2-a89e-1c7c6db42874" providerId="ADAL" clId="{2306A404-7E8F-470F-9ED0-870E0A04AFDD}" dt="2021-07-28T14:39:42.089" v="1043" actId="20577"/>
        <pc:sldMkLst>
          <pc:docMk/>
          <pc:sldMk cId="3616857178" sldId="1392"/>
        </pc:sldMkLst>
      </pc:sldChg>
      <pc:sldChg chg="modSp mod">
        <pc:chgData name="Humphreys, Jennifer H" userId="41dd9d5c-f91d-40f2-a89e-1c7c6db42874" providerId="ADAL" clId="{2306A404-7E8F-470F-9ED0-870E0A04AFDD}" dt="2021-07-28T14:32:45.476" v="6" actId="20577"/>
        <pc:sldMkLst>
          <pc:docMk/>
          <pc:sldMk cId="2392433065" sldId="1401"/>
        </pc:sldMkLst>
        <pc:graphicFrameChg chg="modGraphic">
          <ac:chgData name="Humphreys, Jennifer H" userId="41dd9d5c-f91d-40f2-a89e-1c7c6db42874" providerId="ADAL" clId="{2306A404-7E8F-470F-9ED0-870E0A04AFDD}" dt="2021-07-28T14:32:45.476" v="6" actId="20577"/>
          <ac:graphicFrameMkLst>
            <pc:docMk/>
            <pc:sldMk cId="2392433065" sldId="1401"/>
            <ac:graphicFrameMk id="5" creationId="{51942496-953B-4766-82F5-0E4131A6CA4A}"/>
          </ac:graphicFrameMkLst>
        </pc:graphicFrameChg>
      </pc:sldChg>
      <pc:sldChg chg="modNotesTx">
        <pc:chgData name="Humphreys, Jennifer H" userId="41dd9d5c-f91d-40f2-a89e-1c7c6db42874" providerId="ADAL" clId="{2306A404-7E8F-470F-9ED0-870E0A04AFDD}" dt="2021-07-28T14:56:11.382" v="2835" actId="20577"/>
        <pc:sldMkLst>
          <pc:docMk/>
          <pc:sldMk cId="3144480503" sldId="1403"/>
        </pc:sldMkLst>
      </pc:sldChg>
      <pc:sldChg chg="modSp mod">
        <pc:chgData name="Humphreys, Jennifer H" userId="41dd9d5c-f91d-40f2-a89e-1c7c6db42874" providerId="ADAL" clId="{2306A404-7E8F-470F-9ED0-870E0A04AFDD}" dt="2021-07-28T16:26:29.181" v="6032" actId="114"/>
        <pc:sldMkLst>
          <pc:docMk/>
          <pc:sldMk cId="3949797642" sldId="1438"/>
        </pc:sldMkLst>
        <pc:spChg chg="mod">
          <ac:chgData name="Humphreys, Jennifer H" userId="41dd9d5c-f91d-40f2-a89e-1c7c6db42874" providerId="ADAL" clId="{2306A404-7E8F-470F-9ED0-870E0A04AFDD}" dt="2021-07-28T16:26:29.181" v="6032" actId="114"/>
          <ac:spMkLst>
            <pc:docMk/>
            <pc:sldMk cId="3949797642" sldId="1438"/>
            <ac:spMk id="8" creationId="{7A6054B9-87DF-4560-A218-E40ECB968CD4}"/>
          </ac:spMkLst>
        </pc:spChg>
      </pc:sldChg>
      <pc:sldChg chg="modNotesTx">
        <pc:chgData name="Humphreys, Jennifer H" userId="41dd9d5c-f91d-40f2-a89e-1c7c6db42874" providerId="ADAL" clId="{2306A404-7E8F-470F-9ED0-870E0A04AFDD}" dt="2021-07-28T14:54:52.740" v="2509" actId="20577"/>
        <pc:sldMkLst>
          <pc:docMk/>
          <pc:sldMk cId="1647936028" sldId="1442"/>
        </pc:sldMkLst>
      </pc:sldChg>
      <pc:sldChg chg="modNotesTx">
        <pc:chgData name="Humphreys, Jennifer H" userId="41dd9d5c-f91d-40f2-a89e-1c7c6db42874" providerId="ADAL" clId="{2306A404-7E8F-470F-9ED0-870E0A04AFDD}" dt="2021-07-28T14:55:39.507" v="2716" actId="20577"/>
        <pc:sldMkLst>
          <pc:docMk/>
          <pc:sldMk cId="1708686171" sldId="1443"/>
        </pc:sldMkLst>
      </pc:sldChg>
      <pc:sldChg chg="modNotesTx">
        <pc:chgData name="Humphreys, Jennifer H" userId="41dd9d5c-f91d-40f2-a89e-1c7c6db42874" providerId="ADAL" clId="{2306A404-7E8F-470F-9ED0-870E0A04AFDD}" dt="2021-07-28T14:58:07.565" v="3333" actId="20577"/>
        <pc:sldMkLst>
          <pc:docMk/>
          <pc:sldMk cId="652740627" sldId="1445"/>
        </pc:sldMkLst>
      </pc:sldChg>
      <pc:sldChg chg="modSp mod modNotesTx">
        <pc:chgData name="Humphreys, Jennifer H" userId="41dd9d5c-f91d-40f2-a89e-1c7c6db42874" providerId="ADAL" clId="{2306A404-7E8F-470F-9ED0-870E0A04AFDD}" dt="2021-07-28T15:59:33.378" v="3962" actId="20577"/>
        <pc:sldMkLst>
          <pc:docMk/>
          <pc:sldMk cId="3242894772" sldId="1450"/>
        </pc:sldMkLst>
        <pc:spChg chg="mod">
          <ac:chgData name="Humphreys, Jennifer H" userId="41dd9d5c-f91d-40f2-a89e-1c7c6db42874" providerId="ADAL" clId="{2306A404-7E8F-470F-9ED0-870E0A04AFDD}" dt="2021-07-28T14:59:27.658" v="3336" actId="20577"/>
          <ac:spMkLst>
            <pc:docMk/>
            <pc:sldMk cId="3242894772" sldId="1450"/>
            <ac:spMk id="6" creationId="{A9E2FDD1-70D8-436A-A9CB-FCA467C27EF4}"/>
          </ac:spMkLst>
        </pc:spChg>
      </pc:sldChg>
      <pc:sldChg chg="modSp mod modNotesTx">
        <pc:chgData name="Humphreys, Jennifer H" userId="41dd9d5c-f91d-40f2-a89e-1c7c6db42874" providerId="ADAL" clId="{2306A404-7E8F-470F-9ED0-870E0A04AFDD}" dt="2021-07-28T16:29:01.864" v="6656" actId="20577"/>
        <pc:sldMkLst>
          <pc:docMk/>
          <pc:sldMk cId="1094238065" sldId="1452"/>
        </pc:sldMkLst>
        <pc:spChg chg="mod">
          <ac:chgData name="Humphreys, Jennifer H" userId="41dd9d5c-f91d-40f2-a89e-1c7c6db42874" providerId="ADAL" clId="{2306A404-7E8F-470F-9ED0-870E0A04AFDD}" dt="2021-07-28T16:27:41.724" v="6179" actId="20577"/>
          <ac:spMkLst>
            <pc:docMk/>
            <pc:sldMk cId="1094238065" sldId="1452"/>
            <ac:spMk id="3" creationId="{ECF25CDB-322E-40CC-99F2-50D219E92627}"/>
          </ac:spMkLst>
        </pc:spChg>
      </pc:sldChg>
      <pc:sldChg chg="modSp mod modNotesTx">
        <pc:chgData name="Humphreys, Jennifer H" userId="41dd9d5c-f91d-40f2-a89e-1c7c6db42874" providerId="ADAL" clId="{2306A404-7E8F-470F-9ED0-870E0A04AFDD}" dt="2021-07-28T16:09:57.016" v="4888" actId="20577"/>
        <pc:sldMkLst>
          <pc:docMk/>
          <pc:sldMk cId="1790379461" sldId="1455"/>
        </pc:sldMkLst>
        <pc:graphicFrameChg chg="modGraphic">
          <ac:chgData name="Humphreys, Jennifer H" userId="41dd9d5c-f91d-40f2-a89e-1c7c6db42874" providerId="ADAL" clId="{2306A404-7E8F-470F-9ED0-870E0A04AFDD}" dt="2021-07-28T14:35:10.497" v="104" actId="20577"/>
          <ac:graphicFrameMkLst>
            <pc:docMk/>
            <pc:sldMk cId="1790379461" sldId="1455"/>
            <ac:graphicFrameMk id="5" creationId="{51942496-953B-4766-82F5-0E4131A6CA4A}"/>
          </ac:graphicFrameMkLst>
        </pc:graphicFrameChg>
      </pc:sldChg>
      <pc:sldChg chg="modNotesTx">
        <pc:chgData name="Humphreys, Jennifer H" userId="41dd9d5c-f91d-40f2-a89e-1c7c6db42874" providerId="ADAL" clId="{2306A404-7E8F-470F-9ED0-870E0A04AFDD}" dt="2021-07-28T16:12:04.542" v="5407" actId="20577"/>
        <pc:sldMkLst>
          <pc:docMk/>
          <pc:sldMk cId="4148254073" sldId="1456"/>
        </pc:sldMkLst>
      </pc:sldChg>
      <pc:sldChg chg="modSp mod">
        <pc:chgData name="Humphreys, Jennifer H" userId="41dd9d5c-f91d-40f2-a89e-1c7c6db42874" providerId="ADAL" clId="{2306A404-7E8F-470F-9ED0-870E0A04AFDD}" dt="2021-07-28T15:04:58.695" v="3547" actId="5793"/>
        <pc:sldMkLst>
          <pc:docMk/>
          <pc:sldMk cId="3796964429" sldId="1457"/>
        </pc:sldMkLst>
        <pc:spChg chg="mod">
          <ac:chgData name="Humphreys, Jennifer H" userId="41dd9d5c-f91d-40f2-a89e-1c7c6db42874" providerId="ADAL" clId="{2306A404-7E8F-470F-9ED0-870E0A04AFDD}" dt="2021-07-28T15:04:58.695" v="3547" actId="5793"/>
          <ac:spMkLst>
            <pc:docMk/>
            <pc:sldMk cId="3796964429" sldId="1457"/>
            <ac:spMk id="6" creationId="{F4DCFB95-B290-488B-ABE8-983A928F69BD}"/>
          </ac:spMkLst>
        </pc:spChg>
      </pc:sldChg>
      <pc:sldChg chg="modNotesTx">
        <pc:chgData name="Humphreys, Jennifer H" userId="41dd9d5c-f91d-40f2-a89e-1c7c6db42874" providerId="ADAL" clId="{2306A404-7E8F-470F-9ED0-870E0A04AFDD}" dt="2021-07-28T16:11:30.601" v="5272" actId="20577"/>
        <pc:sldMkLst>
          <pc:docMk/>
          <pc:sldMk cId="4279597077" sldId="1458"/>
        </pc:sldMkLst>
      </pc:sldChg>
      <pc:sldChg chg="addSp modSp mod modAnim modNotesTx">
        <pc:chgData name="Humphreys, Jennifer H" userId="41dd9d5c-f91d-40f2-a89e-1c7c6db42874" providerId="ADAL" clId="{2306A404-7E8F-470F-9ED0-870E0A04AFDD}" dt="2021-07-28T16:19:44.242" v="6002"/>
        <pc:sldMkLst>
          <pc:docMk/>
          <pc:sldMk cId="960741525" sldId="1461"/>
        </pc:sldMkLst>
        <pc:spChg chg="add mod">
          <ac:chgData name="Humphreys, Jennifer H" userId="41dd9d5c-f91d-40f2-a89e-1c7c6db42874" providerId="ADAL" clId="{2306A404-7E8F-470F-9ED0-870E0A04AFDD}" dt="2021-07-28T16:19:31.836" v="6001" actId="207"/>
          <ac:spMkLst>
            <pc:docMk/>
            <pc:sldMk cId="960741525" sldId="1461"/>
            <ac:spMk id="3" creationId="{1E7D0D17-8EB0-4400-B969-D218CA3D6544}"/>
          </ac:spMkLst>
        </pc:spChg>
      </pc:sldChg>
      <pc:sldChg chg="addSp modSp mod modAnim">
        <pc:chgData name="Humphreys, Jennifer H" userId="41dd9d5c-f91d-40f2-a89e-1c7c6db42874" providerId="ADAL" clId="{2306A404-7E8F-470F-9ED0-870E0A04AFDD}" dt="2021-07-28T16:25:29.716" v="6029" actId="14100"/>
        <pc:sldMkLst>
          <pc:docMk/>
          <pc:sldMk cId="3022942456" sldId="1462"/>
        </pc:sldMkLst>
        <pc:spChg chg="add mod">
          <ac:chgData name="Humphreys, Jennifer H" userId="41dd9d5c-f91d-40f2-a89e-1c7c6db42874" providerId="ADAL" clId="{2306A404-7E8F-470F-9ED0-870E0A04AFDD}" dt="2021-07-28T16:25:29.716" v="6029" actId="14100"/>
          <ac:spMkLst>
            <pc:docMk/>
            <pc:sldMk cId="3022942456" sldId="1462"/>
            <ac:spMk id="13" creationId="{9942292A-D82D-40E6-B25C-95420F42719C}"/>
          </ac:spMkLst>
        </pc:spChg>
        <pc:spChg chg="add mod">
          <ac:chgData name="Humphreys, Jennifer H" userId="41dd9d5c-f91d-40f2-a89e-1c7c6db42874" providerId="ADAL" clId="{2306A404-7E8F-470F-9ED0-870E0A04AFDD}" dt="2021-07-28T16:20:27.723" v="6009" actId="14100"/>
          <ac:spMkLst>
            <pc:docMk/>
            <pc:sldMk cId="3022942456" sldId="1462"/>
            <ac:spMk id="15" creationId="{0A431702-07E5-43BC-A83F-62D8C3321015}"/>
          </ac:spMkLst>
        </pc:spChg>
      </pc:sldChg>
      <pc:sldChg chg="addSp modSp mod modAnim">
        <pc:chgData name="Humphreys, Jennifer H" userId="41dd9d5c-f91d-40f2-a89e-1c7c6db42874" providerId="ADAL" clId="{2306A404-7E8F-470F-9ED0-870E0A04AFDD}" dt="2021-07-28T16:20:50.228" v="6014"/>
        <pc:sldMkLst>
          <pc:docMk/>
          <pc:sldMk cId="2801651359" sldId="1463"/>
        </pc:sldMkLst>
        <pc:spChg chg="add mod">
          <ac:chgData name="Humphreys, Jennifer H" userId="41dd9d5c-f91d-40f2-a89e-1c7c6db42874" providerId="ADAL" clId="{2306A404-7E8F-470F-9ED0-870E0A04AFDD}" dt="2021-07-28T16:20:48.208" v="6013" actId="14100"/>
          <ac:spMkLst>
            <pc:docMk/>
            <pc:sldMk cId="2801651359" sldId="1463"/>
            <ac:spMk id="13" creationId="{752B1C72-7B99-423D-8293-7B4E3923B32E}"/>
          </ac:spMkLst>
        </pc:spChg>
      </pc:sldChg>
      <pc:sldChg chg="addSp modSp mod modAnim">
        <pc:chgData name="Humphreys, Jennifer H" userId="41dd9d5c-f91d-40f2-a89e-1c7c6db42874" providerId="ADAL" clId="{2306A404-7E8F-470F-9ED0-870E0A04AFDD}" dt="2021-07-28T16:24:31.647" v="6024"/>
        <pc:sldMkLst>
          <pc:docMk/>
          <pc:sldMk cId="979997506" sldId="1464"/>
        </pc:sldMkLst>
        <pc:spChg chg="add mod">
          <ac:chgData name="Humphreys, Jennifer H" userId="41dd9d5c-f91d-40f2-a89e-1c7c6db42874" providerId="ADAL" clId="{2306A404-7E8F-470F-9ED0-870E0A04AFDD}" dt="2021-07-28T16:21:27.130" v="6017" actId="14100"/>
          <ac:spMkLst>
            <pc:docMk/>
            <pc:sldMk cId="979997506" sldId="1464"/>
            <ac:spMk id="13" creationId="{034A5946-2A90-45E5-8FD0-165E9FADD238}"/>
          </ac:spMkLst>
        </pc:spChg>
        <pc:spChg chg="add mod">
          <ac:chgData name="Humphreys, Jennifer H" userId="41dd9d5c-f91d-40f2-a89e-1c7c6db42874" providerId="ADAL" clId="{2306A404-7E8F-470F-9ED0-870E0A04AFDD}" dt="2021-07-28T16:24:19.658" v="6022" actId="14100"/>
          <ac:spMkLst>
            <pc:docMk/>
            <pc:sldMk cId="979997506" sldId="1464"/>
            <ac:spMk id="15" creationId="{ED205347-0BE8-4D6F-8050-7ED0E8F62807}"/>
          </ac:spMkLst>
        </pc:spChg>
      </pc:sldChg>
      <pc:sldChg chg="modNotesTx">
        <pc:chgData name="Humphreys, Jennifer H" userId="41dd9d5c-f91d-40f2-a89e-1c7c6db42874" providerId="ADAL" clId="{2306A404-7E8F-470F-9ED0-870E0A04AFDD}" dt="2021-07-28T16:31:06.066" v="7217" actId="20577"/>
        <pc:sldMkLst>
          <pc:docMk/>
          <pc:sldMk cId="1728848579" sldId="1465"/>
        </pc:sldMkLst>
      </pc:sldChg>
      <pc:sldChg chg="modSp mod modNotesTx">
        <pc:chgData name="Humphreys, Jennifer H" userId="41dd9d5c-f91d-40f2-a89e-1c7c6db42874" providerId="ADAL" clId="{2306A404-7E8F-470F-9ED0-870E0A04AFDD}" dt="2021-07-28T16:30:32.819" v="7046" actId="20577"/>
        <pc:sldMkLst>
          <pc:docMk/>
          <pc:sldMk cId="3571306177" sldId="1466"/>
        </pc:sldMkLst>
        <pc:spChg chg="mod">
          <ac:chgData name="Humphreys, Jennifer H" userId="41dd9d5c-f91d-40f2-a89e-1c7c6db42874" providerId="ADAL" clId="{2306A404-7E8F-470F-9ED0-870E0A04AFDD}" dt="2021-07-28T16:30:32.819" v="7046" actId="20577"/>
          <ac:spMkLst>
            <pc:docMk/>
            <pc:sldMk cId="3571306177" sldId="1466"/>
            <ac:spMk id="7" creationId="{4B669EC2-D854-4233-8776-7362888241BC}"/>
          </ac:spMkLst>
        </pc:spChg>
      </pc:sldChg>
      <pc:sldChg chg="modNotesTx">
        <pc:chgData name="Humphreys, Jennifer H" userId="41dd9d5c-f91d-40f2-a89e-1c7c6db42874" providerId="ADAL" clId="{2306A404-7E8F-470F-9ED0-870E0A04AFDD}" dt="2021-07-28T16:16:59.526" v="5630" actId="20577"/>
        <pc:sldMkLst>
          <pc:docMk/>
          <pc:sldMk cId="326715743" sldId="146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DBBCB2-B4AD-4CD6-911E-0C67D1C84BB2}" type="doc">
      <dgm:prSet loTypeId="urn:microsoft.com/office/officeart/2005/8/layout/venn1" loCatId="relationship" qsTypeId="urn:microsoft.com/office/officeart/2005/8/quickstyle/simple2" qsCatId="simple" csTypeId="urn:microsoft.com/office/officeart/2005/8/colors/accent1_2" csCatId="accent1" phldr="1"/>
      <dgm:spPr/>
    </dgm:pt>
    <dgm:pt modelId="{590DA338-B22C-410D-AF39-23658B852CFC}">
      <dgm:prSet phldrT="[Text]" custT="1"/>
      <dgm:spPr/>
      <dgm:t>
        <a:bodyPr/>
        <a:lstStyle/>
        <a:p>
          <a:pPr algn="ctr">
            <a:lnSpc>
              <a:spcPct val="100000"/>
            </a:lnSpc>
            <a:spcAft>
              <a:spcPts val="0"/>
            </a:spcAft>
          </a:pPr>
          <a:r>
            <a:rPr lang="en-US" sz="2000" b="1" dirty="0">
              <a:latin typeface="Segoe UI Semilight" panose="020B0402040204020203" pitchFamily="34" charset="0"/>
              <a:cs typeface="Segoe UI Semilight" panose="020B0402040204020203" pitchFamily="34" charset="0"/>
            </a:rPr>
            <a:t>Freight Plan “Must Have” Components:</a:t>
          </a:r>
          <a:endParaRPr lang="en-US" sz="1800" b="1" dirty="0">
            <a:latin typeface="Segoe UI Semilight" panose="020B0402040204020203" pitchFamily="34" charset="0"/>
            <a:cs typeface="Segoe UI Semilight" panose="020B0402040204020203" pitchFamily="34" charset="0"/>
          </a:endParaRPr>
        </a:p>
      </dgm:t>
    </dgm:pt>
    <dgm:pt modelId="{A39968AC-8201-4CEF-B07B-0E351B1BE1A0}" type="parTrans" cxnId="{28D2BB2B-40BF-406F-945C-0021813ED5C6}">
      <dgm:prSet/>
      <dgm:spPr/>
      <dgm:t>
        <a:bodyPr/>
        <a:lstStyle/>
        <a:p>
          <a:endParaRPr lang="en-US"/>
        </a:p>
      </dgm:t>
    </dgm:pt>
    <dgm:pt modelId="{A658F8CE-BC9E-4445-B569-3DB8790F15A8}" type="sibTrans" cxnId="{28D2BB2B-40BF-406F-945C-0021813ED5C6}">
      <dgm:prSet/>
      <dgm:spPr/>
      <dgm:t>
        <a:bodyPr/>
        <a:lstStyle/>
        <a:p>
          <a:endParaRPr lang="en-US"/>
        </a:p>
      </dgm:t>
    </dgm:pt>
    <dgm:pt modelId="{1E34C714-050A-449A-AC34-01424017029D}">
      <dgm:prSet custT="1"/>
      <dgm:spPr/>
      <dgm:t>
        <a:bodyPr/>
        <a:lstStyle/>
        <a:p>
          <a:pPr algn="l"/>
          <a:r>
            <a:rPr lang="en-US" sz="1600" dirty="0">
              <a:latin typeface="Segoe UI Semilight" panose="020B0402040204020203" pitchFamily="34" charset="0"/>
              <a:cs typeface="Segoe UI Semilight" panose="020B0402040204020203" pitchFamily="34" charset="0"/>
            </a:rPr>
            <a:t>Agency Coordination, especially SCDOT and FHWA</a:t>
          </a:r>
        </a:p>
      </dgm:t>
    </dgm:pt>
    <dgm:pt modelId="{55C87C71-31C7-4DB3-AEFC-FCA2C0B0B0F5}" type="parTrans" cxnId="{9480C785-F387-492E-8924-6C2398557179}">
      <dgm:prSet/>
      <dgm:spPr/>
      <dgm:t>
        <a:bodyPr/>
        <a:lstStyle/>
        <a:p>
          <a:endParaRPr lang="en-US"/>
        </a:p>
      </dgm:t>
    </dgm:pt>
    <dgm:pt modelId="{8853060D-094E-477E-9118-C57FFCD04E22}" type="sibTrans" cxnId="{9480C785-F387-492E-8924-6C2398557179}">
      <dgm:prSet/>
      <dgm:spPr/>
      <dgm:t>
        <a:bodyPr/>
        <a:lstStyle/>
        <a:p>
          <a:endParaRPr lang="en-US"/>
        </a:p>
      </dgm:t>
    </dgm:pt>
    <dgm:pt modelId="{A6050A6E-7DED-471A-AA91-336A9BDFBE1B}">
      <dgm:prSet custT="1"/>
      <dgm:spPr/>
      <dgm:t>
        <a:bodyPr/>
        <a:lstStyle/>
        <a:p>
          <a:pPr algn="ctr"/>
          <a:endParaRPr lang="en-US" sz="1800">
            <a:latin typeface="Segoe UI Semilight" panose="020B0402040204020203" pitchFamily="34" charset="0"/>
            <a:cs typeface="Segoe UI Semilight" panose="020B0402040204020203" pitchFamily="34" charset="0"/>
          </a:endParaRPr>
        </a:p>
      </dgm:t>
    </dgm:pt>
    <dgm:pt modelId="{EA6D1960-3DC2-4F2E-976C-C85D2B361E36}" type="parTrans" cxnId="{6A8E68D7-72F7-4C87-B8D9-6168D6294D68}">
      <dgm:prSet/>
      <dgm:spPr/>
      <dgm:t>
        <a:bodyPr/>
        <a:lstStyle/>
        <a:p>
          <a:endParaRPr lang="en-US"/>
        </a:p>
      </dgm:t>
    </dgm:pt>
    <dgm:pt modelId="{28924858-227E-4A72-BE45-556F1249A5FC}" type="sibTrans" cxnId="{6A8E68D7-72F7-4C87-B8D9-6168D6294D68}">
      <dgm:prSet/>
      <dgm:spPr/>
      <dgm:t>
        <a:bodyPr/>
        <a:lstStyle/>
        <a:p>
          <a:endParaRPr lang="en-US"/>
        </a:p>
      </dgm:t>
    </dgm:pt>
    <dgm:pt modelId="{51C31078-8A12-4661-9870-F82B0436FC7E}">
      <dgm:prSet custT="1"/>
      <dgm:spPr/>
      <dgm:t>
        <a:bodyPr/>
        <a:lstStyle/>
        <a:p>
          <a:pPr algn="l"/>
          <a:r>
            <a:rPr lang="en-US" sz="1600" dirty="0">
              <a:latin typeface="Segoe UI Semilight" panose="020B0402040204020203" pitchFamily="34" charset="0"/>
              <a:cs typeface="Segoe UI Semilight" panose="020B0402040204020203" pitchFamily="34" charset="0"/>
            </a:rPr>
            <a:t>Existing Freight Conditions</a:t>
          </a:r>
        </a:p>
      </dgm:t>
    </dgm:pt>
    <dgm:pt modelId="{C7FB5BF3-FDB8-454B-8B86-74EB7823739E}" type="parTrans" cxnId="{F90C201C-65F6-4EA0-8C4B-F5179783BBEE}">
      <dgm:prSet/>
      <dgm:spPr/>
      <dgm:t>
        <a:bodyPr/>
        <a:lstStyle/>
        <a:p>
          <a:endParaRPr lang="en-US"/>
        </a:p>
      </dgm:t>
    </dgm:pt>
    <dgm:pt modelId="{8A16912A-A67E-4BF9-BC9E-4D85BD623110}" type="sibTrans" cxnId="{F90C201C-65F6-4EA0-8C4B-F5179783BBEE}">
      <dgm:prSet/>
      <dgm:spPr/>
      <dgm:t>
        <a:bodyPr/>
        <a:lstStyle/>
        <a:p>
          <a:endParaRPr lang="en-US"/>
        </a:p>
      </dgm:t>
    </dgm:pt>
    <dgm:pt modelId="{1B5756C3-3A09-4655-8FB1-F62953EA8FF9}">
      <dgm:prSet custT="1"/>
      <dgm:spPr/>
      <dgm:t>
        <a:bodyPr/>
        <a:lstStyle/>
        <a:p>
          <a:pPr algn="l"/>
          <a:r>
            <a:rPr lang="en-US" sz="1600" dirty="0">
              <a:latin typeface="Segoe UI Semilight" panose="020B0402040204020203" pitchFamily="34" charset="0"/>
              <a:cs typeface="Segoe UI Semilight" panose="020B0402040204020203" pitchFamily="34" charset="0"/>
            </a:rPr>
            <a:t>Economic Context</a:t>
          </a:r>
        </a:p>
      </dgm:t>
    </dgm:pt>
    <dgm:pt modelId="{48CA9BD1-7B62-4168-97B6-9FB722CA79E7}" type="parTrans" cxnId="{B706D362-D977-4751-8AC4-B5297C47B5CB}">
      <dgm:prSet/>
      <dgm:spPr/>
      <dgm:t>
        <a:bodyPr/>
        <a:lstStyle/>
        <a:p>
          <a:endParaRPr lang="en-US"/>
        </a:p>
      </dgm:t>
    </dgm:pt>
    <dgm:pt modelId="{95C4DD12-5CFA-40E4-B8AE-CBB766B1CF0D}" type="sibTrans" cxnId="{B706D362-D977-4751-8AC4-B5297C47B5CB}">
      <dgm:prSet/>
      <dgm:spPr/>
      <dgm:t>
        <a:bodyPr/>
        <a:lstStyle/>
        <a:p>
          <a:endParaRPr lang="en-US"/>
        </a:p>
      </dgm:t>
    </dgm:pt>
    <dgm:pt modelId="{64A01B6B-5455-4E0D-9748-7E7F56504C11}">
      <dgm:prSet custT="1"/>
      <dgm:spPr/>
      <dgm:t>
        <a:bodyPr/>
        <a:lstStyle/>
        <a:p>
          <a:pPr algn="l"/>
          <a:r>
            <a:rPr lang="en-US" sz="1600" dirty="0">
              <a:latin typeface="Segoe UI Semilight" panose="020B0402040204020203" pitchFamily="34" charset="0"/>
              <a:cs typeface="Segoe UI Semilight" panose="020B0402040204020203" pitchFamily="34" charset="0"/>
            </a:rPr>
            <a:t>Public Engagement</a:t>
          </a:r>
        </a:p>
      </dgm:t>
    </dgm:pt>
    <dgm:pt modelId="{7324658E-E9DB-482C-99C0-5A2468925CE1}" type="parTrans" cxnId="{5BE7C22F-EA79-4171-971F-A02CD3969BDF}">
      <dgm:prSet/>
      <dgm:spPr/>
      <dgm:t>
        <a:bodyPr/>
        <a:lstStyle/>
        <a:p>
          <a:endParaRPr lang="en-US"/>
        </a:p>
      </dgm:t>
    </dgm:pt>
    <dgm:pt modelId="{7EBAB9C7-2988-4E89-8079-2CFB06FD298F}" type="sibTrans" cxnId="{5BE7C22F-EA79-4171-971F-A02CD3969BDF}">
      <dgm:prSet/>
      <dgm:spPr/>
      <dgm:t>
        <a:bodyPr/>
        <a:lstStyle/>
        <a:p>
          <a:endParaRPr lang="en-US"/>
        </a:p>
      </dgm:t>
    </dgm:pt>
    <dgm:pt modelId="{DCE735EA-32F7-46E7-8A31-5671AA177B1F}">
      <dgm:prSet custT="1"/>
      <dgm:spPr/>
      <dgm:t>
        <a:bodyPr/>
        <a:lstStyle/>
        <a:p>
          <a:pPr algn="l"/>
          <a:r>
            <a:rPr lang="en-US" sz="1600" dirty="0">
              <a:latin typeface="Segoe UI Semilight" panose="020B0402040204020203" pitchFamily="34" charset="0"/>
              <a:cs typeface="Segoe UI Semilight" panose="020B0402040204020203" pitchFamily="34" charset="0"/>
            </a:rPr>
            <a:t>Prioritized Freight Recommendations</a:t>
          </a:r>
        </a:p>
      </dgm:t>
    </dgm:pt>
    <dgm:pt modelId="{455CF856-A74C-4116-A6CD-D0638A9D2D17}" type="parTrans" cxnId="{A0E74ED1-5100-4382-9C0E-A6646B05F19C}">
      <dgm:prSet/>
      <dgm:spPr/>
      <dgm:t>
        <a:bodyPr/>
        <a:lstStyle/>
        <a:p>
          <a:endParaRPr lang="en-US"/>
        </a:p>
      </dgm:t>
    </dgm:pt>
    <dgm:pt modelId="{39624F15-9AD0-4AED-841E-9EB075C67A91}" type="sibTrans" cxnId="{A0E74ED1-5100-4382-9C0E-A6646B05F19C}">
      <dgm:prSet/>
      <dgm:spPr/>
      <dgm:t>
        <a:bodyPr/>
        <a:lstStyle/>
        <a:p>
          <a:endParaRPr lang="en-US"/>
        </a:p>
      </dgm:t>
    </dgm:pt>
    <dgm:pt modelId="{B0BCB718-6E62-4900-89AC-0F9FC311E188}">
      <dgm:prSet custT="1"/>
      <dgm:spPr/>
      <dgm:t>
        <a:bodyPr/>
        <a:lstStyle/>
        <a:p>
          <a:pPr algn="l"/>
          <a:r>
            <a:rPr lang="en-US" sz="1600" dirty="0">
              <a:latin typeface="Segoe UI Semilight" panose="020B0402040204020203" pitchFamily="34" charset="0"/>
              <a:cs typeface="Segoe UI Semilight" panose="020B0402040204020203" pitchFamily="34" charset="0"/>
            </a:rPr>
            <a:t>Freight Needs Assessment</a:t>
          </a:r>
        </a:p>
      </dgm:t>
    </dgm:pt>
    <dgm:pt modelId="{44C26947-C2DE-4424-86E8-E31C9D764572}" type="parTrans" cxnId="{117C0C2A-D060-4BF0-8563-55D2E8B0D4C3}">
      <dgm:prSet/>
      <dgm:spPr/>
      <dgm:t>
        <a:bodyPr/>
        <a:lstStyle/>
        <a:p>
          <a:endParaRPr lang="en-US"/>
        </a:p>
      </dgm:t>
    </dgm:pt>
    <dgm:pt modelId="{8148B9BD-DD07-4779-B9EC-98FEC250A208}" type="sibTrans" cxnId="{117C0C2A-D060-4BF0-8563-55D2E8B0D4C3}">
      <dgm:prSet/>
      <dgm:spPr/>
      <dgm:t>
        <a:bodyPr/>
        <a:lstStyle/>
        <a:p>
          <a:endParaRPr lang="en-US"/>
        </a:p>
      </dgm:t>
    </dgm:pt>
    <dgm:pt modelId="{3FC6F901-C7F7-B346-93EB-8E32DD122895}">
      <dgm:prSet custT="1"/>
      <dgm:spPr/>
      <dgm:t>
        <a:bodyPr/>
        <a:lstStyle/>
        <a:p>
          <a:pPr algn="l"/>
          <a:r>
            <a:rPr lang="en-US" sz="1600" dirty="0">
              <a:latin typeface="Segoe UI Semilight" panose="020B0402040204020203" pitchFamily="34" charset="0"/>
              <a:cs typeface="Segoe UI Semilight" panose="020B0402040204020203" pitchFamily="34" charset="0"/>
            </a:rPr>
            <a:t>Integration with Land Use Planning</a:t>
          </a:r>
        </a:p>
      </dgm:t>
    </dgm:pt>
    <dgm:pt modelId="{2A0F7164-05E6-2B4B-9527-5B890587F3CF}" type="parTrans" cxnId="{9D0D7FD8-DB69-BF4C-A87A-F30A900680C2}">
      <dgm:prSet/>
      <dgm:spPr/>
      <dgm:t>
        <a:bodyPr/>
        <a:lstStyle/>
        <a:p>
          <a:endParaRPr lang="en-US"/>
        </a:p>
      </dgm:t>
    </dgm:pt>
    <dgm:pt modelId="{21605FCB-CA5B-6A47-A084-0A29ACD7C1D2}" type="sibTrans" cxnId="{9D0D7FD8-DB69-BF4C-A87A-F30A900680C2}">
      <dgm:prSet/>
      <dgm:spPr/>
      <dgm:t>
        <a:bodyPr/>
        <a:lstStyle/>
        <a:p>
          <a:endParaRPr lang="en-US"/>
        </a:p>
      </dgm:t>
    </dgm:pt>
    <dgm:pt modelId="{E1161B07-34D7-488E-A554-4A56F2B22C39}" type="pres">
      <dgm:prSet presAssocID="{AEDBBCB2-B4AD-4CD6-911E-0C67D1C84BB2}" presName="compositeShape" presStyleCnt="0">
        <dgm:presLayoutVars>
          <dgm:chMax val="7"/>
          <dgm:dir/>
          <dgm:resizeHandles val="exact"/>
        </dgm:presLayoutVars>
      </dgm:prSet>
      <dgm:spPr/>
    </dgm:pt>
    <dgm:pt modelId="{6A3DD2D1-A9CE-41C6-9C02-E7AE871A9361}" type="pres">
      <dgm:prSet presAssocID="{590DA338-B22C-410D-AF39-23658B852CFC}" presName="circ1TxSh" presStyleLbl="vennNode1" presStyleIdx="0" presStyleCnt="1" custScaleX="133925" custScaleY="66664" custLinFactNeighborX="-82908" custLinFactNeighborY="-11263"/>
      <dgm:spPr/>
    </dgm:pt>
  </dgm:ptLst>
  <dgm:cxnLst>
    <dgm:cxn modelId="{62C24E11-286C-42BF-9B6A-3593C68984D8}" type="presOf" srcId="{51C31078-8A12-4661-9870-F82B0436FC7E}" destId="{6A3DD2D1-A9CE-41C6-9C02-E7AE871A9361}" srcOrd="0" destOrd="2" presId="urn:microsoft.com/office/officeart/2005/8/layout/venn1"/>
    <dgm:cxn modelId="{7EE50916-759F-4B43-84E9-242B0A716E70}" type="presOf" srcId="{AEDBBCB2-B4AD-4CD6-911E-0C67D1C84BB2}" destId="{E1161B07-34D7-488E-A554-4A56F2B22C39}" srcOrd="0" destOrd="0" presId="urn:microsoft.com/office/officeart/2005/8/layout/venn1"/>
    <dgm:cxn modelId="{F90C201C-65F6-4EA0-8C4B-F5179783BBEE}" srcId="{590DA338-B22C-410D-AF39-23658B852CFC}" destId="{51C31078-8A12-4661-9870-F82B0436FC7E}" srcOrd="1" destOrd="0" parTransId="{C7FB5BF3-FDB8-454B-8B86-74EB7823739E}" sibTransId="{8A16912A-A67E-4BF9-BC9E-4D85BD623110}"/>
    <dgm:cxn modelId="{117C0C2A-D060-4BF0-8563-55D2E8B0D4C3}" srcId="{590DA338-B22C-410D-AF39-23658B852CFC}" destId="{B0BCB718-6E62-4900-89AC-0F9FC311E188}" srcOrd="2" destOrd="0" parTransId="{44C26947-C2DE-4424-86E8-E31C9D764572}" sibTransId="{8148B9BD-DD07-4779-B9EC-98FEC250A208}"/>
    <dgm:cxn modelId="{28D2BB2B-40BF-406F-945C-0021813ED5C6}" srcId="{AEDBBCB2-B4AD-4CD6-911E-0C67D1C84BB2}" destId="{590DA338-B22C-410D-AF39-23658B852CFC}" srcOrd="0" destOrd="0" parTransId="{A39968AC-8201-4CEF-B07B-0E351B1BE1A0}" sibTransId="{A658F8CE-BC9E-4445-B569-3DB8790F15A8}"/>
    <dgm:cxn modelId="{5BE7C22F-EA79-4171-971F-A02CD3969BDF}" srcId="{590DA338-B22C-410D-AF39-23658B852CFC}" destId="{64A01B6B-5455-4E0D-9748-7E7F56504C11}" srcOrd="5" destOrd="0" parTransId="{7324658E-E9DB-482C-99C0-5A2468925CE1}" sibTransId="{7EBAB9C7-2988-4E89-8079-2CFB06FD298F}"/>
    <dgm:cxn modelId="{AC63753C-D619-433C-9274-C53CC9897C95}" type="presOf" srcId="{64A01B6B-5455-4E0D-9748-7E7F56504C11}" destId="{6A3DD2D1-A9CE-41C6-9C02-E7AE871A9361}" srcOrd="0" destOrd="6" presId="urn:microsoft.com/office/officeart/2005/8/layout/venn1"/>
    <dgm:cxn modelId="{596B6140-9B4C-4E42-B98A-6F145D607827}" type="presOf" srcId="{1E34C714-050A-449A-AC34-01424017029D}" destId="{6A3DD2D1-A9CE-41C6-9C02-E7AE871A9361}" srcOrd="0" destOrd="1" presId="urn:microsoft.com/office/officeart/2005/8/layout/venn1"/>
    <dgm:cxn modelId="{B706D362-D977-4751-8AC4-B5297C47B5CB}" srcId="{590DA338-B22C-410D-AF39-23658B852CFC}" destId="{1B5756C3-3A09-4655-8FB1-F62953EA8FF9}" srcOrd="3" destOrd="0" parTransId="{48CA9BD1-7B62-4168-97B6-9FB722CA79E7}" sibTransId="{95C4DD12-5CFA-40E4-B8AE-CBB766B1CF0D}"/>
    <dgm:cxn modelId="{485D4770-1841-6D46-B5C3-AC0B1A298C08}" type="presOf" srcId="{3FC6F901-C7F7-B346-93EB-8E32DD122895}" destId="{6A3DD2D1-A9CE-41C6-9C02-E7AE871A9361}" srcOrd="0" destOrd="5" presId="urn:microsoft.com/office/officeart/2005/8/layout/venn1"/>
    <dgm:cxn modelId="{9480C785-F387-492E-8924-6C2398557179}" srcId="{590DA338-B22C-410D-AF39-23658B852CFC}" destId="{1E34C714-050A-449A-AC34-01424017029D}" srcOrd="0" destOrd="0" parTransId="{55C87C71-31C7-4DB3-AEFC-FCA2C0B0B0F5}" sibTransId="{8853060D-094E-477E-9118-C57FFCD04E22}"/>
    <dgm:cxn modelId="{4F876399-B790-4DB8-B830-31D5145A6779}" type="presOf" srcId="{1B5756C3-3A09-4655-8FB1-F62953EA8FF9}" destId="{6A3DD2D1-A9CE-41C6-9C02-E7AE871A9361}" srcOrd="0" destOrd="4" presId="urn:microsoft.com/office/officeart/2005/8/layout/venn1"/>
    <dgm:cxn modelId="{2C5FD8A3-7F7E-4611-9C06-6C68D13A36E3}" type="presOf" srcId="{DCE735EA-32F7-46E7-8A31-5671AA177B1F}" destId="{6A3DD2D1-A9CE-41C6-9C02-E7AE871A9361}" srcOrd="0" destOrd="7" presId="urn:microsoft.com/office/officeart/2005/8/layout/venn1"/>
    <dgm:cxn modelId="{92C497B1-7D9C-4E52-88BC-0E62334D2243}" type="presOf" srcId="{590DA338-B22C-410D-AF39-23658B852CFC}" destId="{6A3DD2D1-A9CE-41C6-9C02-E7AE871A9361}" srcOrd="0" destOrd="0" presId="urn:microsoft.com/office/officeart/2005/8/layout/venn1"/>
    <dgm:cxn modelId="{470E01C4-6AF5-4A05-8935-CDACD9F826F0}" type="presOf" srcId="{A6050A6E-7DED-471A-AA91-336A9BDFBE1B}" destId="{6A3DD2D1-A9CE-41C6-9C02-E7AE871A9361}" srcOrd="0" destOrd="8" presId="urn:microsoft.com/office/officeart/2005/8/layout/venn1"/>
    <dgm:cxn modelId="{A0E74ED1-5100-4382-9C0E-A6646B05F19C}" srcId="{590DA338-B22C-410D-AF39-23658B852CFC}" destId="{DCE735EA-32F7-46E7-8A31-5671AA177B1F}" srcOrd="6" destOrd="0" parTransId="{455CF856-A74C-4116-A6CD-D0638A9D2D17}" sibTransId="{39624F15-9AD0-4AED-841E-9EB075C67A91}"/>
    <dgm:cxn modelId="{6A8E68D7-72F7-4C87-B8D9-6168D6294D68}" srcId="{590DA338-B22C-410D-AF39-23658B852CFC}" destId="{A6050A6E-7DED-471A-AA91-336A9BDFBE1B}" srcOrd="7" destOrd="0" parTransId="{EA6D1960-3DC2-4F2E-976C-C85D2B361E36}" sibTransId="{28924858-227E-4A72-BE45-556F1249A5FC}"/>
    <dgm:cxn modelId="{9D0D7FD8-DB69-BF4C-A87A-F30A900680C2}" srcId="{590DA338-B22C-410D-AF39-23658B852CFC}" destId="{3FC6F901-C7F7-B346-93EB-8E32DD122895}" srcOrd="4" destOrd="0" parTransId="{2A0F7164-05E6-2B4B-9527-5B890587F3CF}" sibTransId="{21605FCB-CA5B-6A47-A084-0A29ACD7C1D2}"/>
    <dgm:cxn modelId="{87BD1BDA-6223-469E-A6A2-CF513DBA4638}" type="presOf" srcId="{B0BCB718-6E62-4900-89AC-0F9FC311E188}" destId="{6A3DD2D1-A9CE-41C6-9C02-E7AE871A9361}" srcOrd="0" destOrd="3" presId="urn:microsoft.com/office/officeart/2005/8/layout/venn1"/>
    <dgm:cxn modelId="{DF3BB0E8-4F86-4F0F-A3BB-BC85D48B8266}" type="presParOf" srcId="{E1161B07-34D7-488E-A554-4A56F2B22C39}" destId="{6A3DD2D1-A9CE-41C6-9C02-E7AE871A9361}"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DD2D1-A9CE-41C6-9C02-E7AE871A9361}">
      <dsp:nvSpPr>
        <dsp:cNvPr id="0" name=""/>
        <dsp:cNvSpPr/>
      </dsp:nvSpPr>
      <dsp:spPr>
        <a:xfrm>
          <a:off x="0" y="266925"/>
          <a:ext cx="6613880" cy="3292198"/>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ctr" defTabSz="889000">
            <a:lnSpc>
              <a:spcPct val="100000"/>
            </a:lnSpc>
            <a:spcBef>
              <a:spcPct val="0"/>
            </a:spcBef>
            <a:spcAft>
              <a:spcPts val="0"/>
            </a:spcAft>
            <a:buNone/>
          </a:pPr>
          <a:r>
            <a:rPr lang="en-US" sz="2000" b="1" kern="1200" dirty="0">
              <a:latin typeface="Segoe UI Semilight" panose="020B0402040204020203" pitchFamily="34" charset="0"/>
              <a:cs typeface="Segoe UI Semilight" panose="020B0402040204020203" pitchFamily="34" charset="0"/>
            </a:rPr>
            <a:t>Freight Plan “Must Have” Components:</a:t>
          </a:r>
          <a:endParaRPr lang="en-US" sz="1800" b="1" kern="1200" dirty="0">
            <a:latin typeface="Segoe UI Semilight" panose="020B0402040204020203" pitchFamily="34" charset="0"/>
            <a:cs typeface="Segoe UI Semilight" panose="020B0402040204020203" pitchFamily="34" charset="0"/>
          </a:endParaRPr>
        </a:p>
        <a:p>
          <a:pPr marL="171450" lvl="1" indent="-171450" algn="l" defTabSz="711200">
            <a:lnSpc>
              <a:spcPct val="90000"/>
            </a:lnSpc>
            <a:spcBef>
              <a:spcPct val="0"/>
            </a:spcBef>
            <a:spcAft>
              <a:spcPct val="15000"/>
            </a:spcAft>
            <a:buChar char="•"/>
          </a:pPr>
          <a:r>
            <a:rPr lang="en-US" sz="1600" kern="1200" dirty="0">
              <a:latin typeface="Segoe UI Semilight" panose="020B0402040204020203" pitchFamily="34" charset="0"/>
              <a:cs typeface="Segoe UI Semilight" panose="020B0402040204020203" pitchFamily="34" charset="0"/>
            </a:rPr>
            <a:t>Agency Coordination, especially SCDOT and FHWA</a:t>
          </a:r>
        </a:p>
        <a:p>
          <a:pPr marL="171450" lvl="1" indent="-171450" algn="l" defTabSz="711200">
            <a:lnSpc>
              <a:spcPct val="90000"/>
            </a:lnSpc>
            <a:spcBef>
              <a:spcPct val="0"/>
            </a:spcBef>
            <a:spcAft>
              <a:spcPct val="15000"/>
            </a:spcAft>
            <a:buChar char="•"/>
          </a:pPr>
          <a:r>
            <a:rPr lang="en-US" sz="1600" kern="1200" dirty="0">
              <a:latin typeface="Segoe UI Semilight" panose="020B0402040204020203" pitchFamily="34" charset="0"/>
              <a:cs typeface="Segoe UI Semilight" panose="020B0402040204020203" pitchFamily="34" charset="0"/>
            </a:rPr>
            <a:t>Existing Freight Conditions</a:t>
          </a:r>
        </a:p>
        <a:p>
          <a:pPr marL="171450" lvl="1" indent="-171450" algn="l" defTabSz="711200">
            <a:lnSpc>
              <a:spcPct val="90000"/>
            </a:lnSpc>
            <a:spcBef>
              <a:spcPct val="0"/>
            </a:spcBef>
            <a:spcAft>
              <a:spcPct val="15000"/>
            </a:spcAft>
            <a:buChar char="•"/>
          </a:pPr>
          <a:r>
            <a:rPr lang="en-US" sz="1600" kern="1200" dirty="0">
              <a:latin typeface="Segoe UI Semilight" panose="020B0402040204020203" pitchFamily="34" charset="0"/>
              <a:cs typeface="Segoe UI Semilight" panose="020B0402040204020203" pitchFamily="34" charset="0"/>
            </a:rPr>
            <a:t>Freight Needs Assessment</a:t>
          </a:r>
        </a:p>
        <a:p>
          <a:pPr marL="171450" lvl="1" indent="-171450" algn="l" defTabSz="711200">
            <a:lnSpc>
              <a:spcPct val="90000"/>
            </a:lnSpc>
            <a:spcBef>
              <a:spcPct val="0"/>
            </a:spcBef>
            <a:spcAft>
              <a:spcPct val="15000"/>
            </a:spcAft>
            <a:buChar char="•"/>
          </a:pPr>
          <a:r>
            <a:rPr lang="en-US" sz="1600" kern="1200" dirty="0">
              <a:latin typeface="Segoe UI Semilight" panose="020B0402040204020203" pitchFamily="34" charset="0"/>
              <a:cs typeface="Segoe UI Semilight" panose="020B0402040204020203" pitchFamily="34" charset="0"/>
            </a:rPr>
            <a:t>Economic Context</a:t>
          </a:r>
        </a:p>
        <a:p>
          <a:pPr marL="171450" lvl="1" indent="-171450" algn="l" defTabSz="711200">
            <a:lnSpc>
              <a:spcPct val="90000"/>
            </a:lnSpc>
            <a:spcBef>
              <a:spcPct val="0"/>
            </a:spcBef>
            <a:spcAft>
              <a:spcPct val="15000"/>
            </a:spcAft>
            <a:buChar char="•"/>
          </a:pPr>
          <a:r>
            <a:rPr lang="en-US" sz="1600" kern="1200" dirty="0">
              <a:latin typeface="Segoe UI Semilight" panose="020B0402040204020203" pitchFamily="34" charset="0"/>
              <a:cs typeface="Segoe UI Semilight" panose="020B0402040204020203" pitchFamily="34" charset="0"/>
            </a:rPr>
            <a:t>Integration with Land Use Planning</a:t>
          </a:r>
        </a:p>
        <a:p>
          <a:pPr marL="171450" lvl="1" indent="-171450" algn="l" defTabSz="711200">
            <a:lnSpc>
              <a:spcPct val="90000"/>
            </a:lnSpc>
            <a:spcBef>
              <a:spcPct val="0"/>
            </a:spcBef>
            <a:spcAft>
              <a:spcPct val="15000"/>
            </a:spcAft>
            <a:buChar char="•"/>
          </a:pPr>
          <a:r>
            <a:rPr lang="en-US" sz="1600" kern="1200" dirty="0">
              <a:latin typeface="Segoe UI Semilight" panose="020B0402040204020203" pitchFamily="34" charset="0"/>
              <a:cs typeface="Segoe UI Semilight" panose="020B0402040204020203" pitchFamily="34" charset="0"/>
            </a:rPr>
            <a:t>Public Engagement</a:t>
          </a:r>
        </a:p>
        <a:p>
          <a:pPr marL="171450" lvl="1" indent="-171450" algn="l" defTabSz="711200">
            <a:lnSpc>
              <a:spcPct val="90000"/>
            </a:lnSpc>
            <a:spcBef>
              <a:spcPct val="0"/>
            </a:spcBef>
            <a:spcAft>
              <a:spcPct val="15000"/>
            </a:spcAft>
            <a:buChar char="•"/>
          </a:pPr>
          <a:r>
            <a:rPr lang="en-US" sz="1600" kern="1200" dirty="0">
              <a:latin typeface="Segoe UI Semilight" panose="020B0402040204020203" pitchFamily="34" charset="0"/>
              <a:cs typeface="Segoe UI Semilight" panose="020B0402040204020203" pitchFamily="34" charset="0"/>
            </a:rPr>
            <a:t>Prioritized Freight Recommendations</a:t>
          </a:r>
        </a:p>
        <a:p>
          <a:pPr marL="171450" lvl="1" indent="-171450" algn="ctr" defTabSz="800100">
            <a:lnSpc>
              <a:spcPct val="90000"/>
            </a:lnSpc>
            <a:spcBef>
              <a:spcPct val="0"/>
            </a:spcBef>
            <a:spcAft>
              <a:spcPct val="15000"/>
            </a:spcAft>
            <a:buChar char="•"/>
          </a:pPr>
          <a:endParaRPr lang="en-US" sz="1800" kern="1200">
            <a:latin typeface="Segoe UI Semilight" panose="020B0402040204020203" pitchFamily="34" charset="0"/>
            <a:cs typeface="Segoe UI Semilight" panose="020B0402040204020203" pitchFamily="34" charset="0"/>
          </a:endParaRPr>
        </a:p>
      </dsp:txBody>
      <dsp:txXfrm>
        <a:off x="968580" y="749056"/>
        <a:ext cx="4676720" cy="232793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53C5B-C822-49BB-8D5E-5728FD0722FD}" type="datetimeFigureOut">
              <a:rPr lang="en-US" smtClean="0"/>
              <a:t>07/29/21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0CBDD-5335-4C41-8B9D-24283C8829A3}" type="slidenum">
              <a:rPr lang="en-US" smtClean="0"/>
              <a:t>‹#›</a:t>
            </a:fld>
            <a:endParaRPr lang="en-US"/>
          </a:p>
        </p:txBody>
      </p:sp>
    </p:spTree>
    <p:extLst>
      <p:ext uri="{BB962C8B-B14F-4D97-AF65-F5344CB8AC3E}">
        <p14:creationId xmlns:p14="http://schemas.microsoft.com/office/powerpoint/2010/main" val="206421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and welcome to this JOINT meeting of the ACOG Regional Freight Mobility Plan STEERING COMMITTEE AND FREIGHT ADVISORY COMMITTEE</a:t>
            </a:r>
          </a:p>
          <a:p>
            <a:endParaRPr lang="en-US" dirty="0"/>
          </a:p>
          <a:p>
            <a:r>
              <a:rPr lang="en-US" dirty="0"/>
              <a:t>From your perspective, things have appeared to be fairly quiet as far as the planning process goes, but this team has been very busy! We’re so excited to reach this point in which we can roll out the “DRAFT FINAL” freight mobility plan and its many components. </a:t>
            </a:r>
          </a:p>
          <a:p>
            <a:endParaRPr lang="en-US" dirty="0"/>
          </a:p>
          <a:p>
            <a:r>
              <a:rPr lang="en-US" dirty="0"/>
              <a:t>This is our agenda for today’s meeting…</a:t>
            </a:r>
          </a:p>
          <a:p>
            <a:endParaRPr lang="en-US" dirty="0"/>
          </a:p>
          <a:p>
            <a:r>
              <a:rPr lang="en-US" dirty="0"/>
              <a:t>The GOALS of today’s meeting include:</a:t>
            </a:r>
          </a:p>
          <a:p>
            <a:pPr marL="171450" indent="-171450">
              <a:buFont typeface="Arial" panose="020B0604020202020204" pitchFamily="34" charset="0"/>
              <a:buChar char="•"/>
            </a:pPr>
            <a:r>
              <a:rPr lang="en-US" dirty="0"/>
              <a:t>Summarize what all we’ve got for your review</a:t>
            </a:r>
          </a:p>
          <a:p>
            <a:pPr marL="171450" indent="-171450">
              <a:buFont typeface="Arial" panose="020B0604020202020204" pitchFamily="34" charset="0"/>
              <a:buChar char="•"/>
            </a:pPr>
            <a:r>
              <a:rPr lang="en-US" dirty="0"/>
              <a:t>Provide a summary of the outreach efforts of this past year</a:t>
            </a:r>
          </a:p>
          <a:p>
            <a:pPr marL="171450" indent="-171450">
              <a:buFont typeface="Arial" panose="020B0604020202020204" pitchFamily="34" charset="0"/>
              <a:buChar char="•"/>
            </a:pPr>
            <a:r>
              <a:rPr lang="en-US" dirty="0"/>
              <a:t>Provide an overview, sort of “how to read this plan” so you can best focus your energy in this review process</a:t>
            </a:r>
          </a:p>
          <a:p>
            <a:pPr marL="171450" indent="-171450">
              <a:buFont typeface="Arial" panose="020B0604020202020204" pitchFamily="34" charset="0"/>
              <a:buChar char="•"/>
            </a:pPr>
            <a:r>
              <a:rPr lang="en-US" dirty="0"/>
              <a:t>Provide an overview of the key elements of the plan recommendations</a:t>
            </a:r>
          </a:p>
          <a:p>
            <a:pPr marL="171450" indent="-171450">
              <a:buFont typeface="Arial" panose="020B0604020202020204" pitchFamily="34" charset="0"/>
              <a:buChar char="•"/>
            </a:pPr>
            <a:r>
              <a:rPr lang="en-US" dirty="0"/>
              <a:t>Finally – give you YOUR marching orders on how, collectively, this plan gets implemented</a:t>
            </a:r>
          </a:p>
        </p:txBody>
      </p:sp>
      <p:sp>
        <p:nvSpPr>
          <p:cNvPr id="4" name="Slide Number Placeholder 3"/>
          <p:cNvSpPr>
            <a:spLocks noGrp="1"/>
          </p:cNvSpPr>
          <p:nvPr>
            <p:ph type="sldNum" sz="quarter" idx="5"/>
          </p:nvPr>
        </p:nvSpPr>
        <p:spPr/>
        <p:txBody>
          <a:bodyPr/>
          <a:lstStyle/>
          <a:p>
            <a:fld id="{3380CBDD-5335-4C41-8B9D-24283C8829A3}" type="slidenum">
              <a:rPr lang="en-US" smtClean="0"/>
              <a:t>3</a:t>
            </a:fld>
            <a:endParaRPr lang="en-US"/>
          </a:p>
        </p:txBody>
      </p:sp>
    </p:spTree>
    <p:extLst>
      <p:ext uri="{BB962C8B-B14F-4D97-AF65-F5344CB8AC3E}">
        <p14:creationId xmlns:p14="http://schemas.microsoft.com/office/powerpoint/2010/main" val="1213842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Graphic illustrates the overall approach to engage multiple audience TYPES; we’ll dig in a little more to share how this was implemented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Segoe UI Semilight"/>
              <a:cs typeface="Segoe UI Semi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Important to point out our Agency Coordination on this effort. A BIG THANK YOU to SCDOT and FHWA for their participation in our meetings, follow up dialogue and certainly reviews of all draft deliverables. Their buy-in is crucial due to the need for alignment in the implementation of this planning effort. </a:t>
            </a:r>
          </a:p>
        </p:txBody>
      </p:sp>
      <p:sp>
        <p:nvSpPr>
          <p:cNvPr id="4" name="Slide Number Placeholder 3"/>
          <p:cNvSpPr>
            <a:spLocks noGrp="1"/>
          </p:cNvSpPr>
          <p:nvPr>
            <p:ph type="sldNum" sz="quarter" idx="5"/>
          </p:nvPr>
        </p:nvSpPr>
        <p:spPr/>
        <p:txBody>
          <a:bodyPr/>
          <a:lstStyle/>
          <a:p>
            <a:fld id="{3380CBDD-5335-4C41-8B9D-24283C8829A3}" type="slidenum">
              <a:rPr lang="en-US" smtClean="0"/>
              <a:t>13</a:t>
            </a:fld>
            <a:endParaRPr lang="en-US"/>
          </a:p>
        </p:txBody>
      </p:sp>
    </p:spTree>
    <p:extLst>
      <p:ext uri="{BB962C8B-B14F-4D97-AF65-F5344CB8AC3E}">
        <p14:creationId xmlns:p14="http://schemas.microsoft.com/office/powerpoint/2010/main" val="356005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14</a:t>
            </a:fld>
            <a:endParaRPr lang="en-US"/>
          </a:p>
        </p:txBody>
      </p:sp>
    </p:spTree>
    <p:extLst>
      <p:ext uri="{BB962C8B-B14F-4D97-AF65-F5344CB8AC3E}">
        <p14:creationId xmlns:p14="http://schemas.microsoft.com/office/powerpoint/2010/main" val="697936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Segoe UI Semilight"/>
              <a:cs typeface="Segoe UI Semilight"/>
            </a:endParaRPr>
          </a:p>
        </p:txBody>
      </p:sp>
      <p:sp>
        <p:nvSpPr>
          <p:cNvPr id="4" name="Slide Number Placeholder 3"/>
          <p:cNvSpPr>
            <a:spLocks noGrp="1"/>
          </p:cNvSpPr>
          <p:nvPr>
            <p:ph type="sldNum" sz="quarter" idx="5"/>
          </p:nvPr>
        </p:nvSpPr>
        <p:spPr/>
        <p:txBody>
          <a:bodyPr/>
          <a:lstStyle/>
          <a:p>
            <a:fld id="{3380CBDD-5335-4C41-8B9D-24283C8829A3}" type="slidenum">
              <a:rPr lang="en-US" smtClean="0"/>
              <a:t>15</a:t>
            </a:fld>
            <a:endParaRPr lang="en-US"/>
          </a:p>
        </p:txBody>
      </p:sp>
    </p:spTree>
    <p:extLst>
      <p:ext uri="{BB962C8B-B14F-4D97-AF65-F5344CB8AC3E}">
        <p14:creationId xmlns:p14="http://schemas.microsoft.com/office/powerpoint/2010/main" val="113401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Segoe UI Semilight"/>
              <a:cs typeface="Segoe UI Semilight"/>
            </a:endParaRPr>
          </a:p>
        </p:txBody>
      </p:sp>
      <p:sp>
        <p:nvSpPr>
          <p:cNvPr id="4" name="Slide Number Placeholder 3"/>
          <p:cNvSpPr>
            <a:spLocks noGrp="1"/>
          </p:cNvSpPr>
          <p:nvPr>
            <p:ph type="sldNum" sz="quarter" idx="5"/>
          </p:nvPr>
        </p:nvSpPr>
        <p:spPr/>
        <p:txBody>
          <a:bodyPr/>
          <a:lstStyle/>
          <a:p>
            <a:fld id="{3380CBDD-5335-4C41-8B9D-24283C8829A3}" type="slidenum">
              <a:rPr lang="en-US" smtClean="0"/>
              <a:t>16</a:t>
            </a:fld>
            <a:endParaRPr lang="en-US"/>
          </a:p>
        </p:txBody>
      </p:sp>
    </p:spTree>
    <p:extLst>
      <p:ext uri="{BB962C8B-B14F-4D97-AF65-F5344CB8AC3E}">
        <p14:creationId xmlns:p14="http://schemas.microsoft.com/office/powerpoint/2010/main" val="1394569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Segoe UI Semilight"/>
              <a:cs typeface="Segoe UI Semilight"/>
            </a:endParaRPr>
          </a:p>
        </p:txBody>
      </p:sp>
      <p:sp>
        <p:nvSpPr>
          <p:cNvPr id="4" name="Slide Number Placeholder 3"/>
          <p:cNvSpPr>
            <a:spLocks noGrp="1"/>
          </p:cNvSpPr>
          <p:nvPr>
            <p:ph type="sldNum" sz="quarter" idx="5"/>
          </p:nvPr>
        </p:nvSpPr>
        <p:spPr/>
        <p:txBody>
          <a:bodyPr/>
          <a:lstStyle/>
          <a:p>
            <a:fld id="{3380CBDD-5335-4C41-8B9D-24283C8829A3}" type="slidenum">
              <a:rPr lang="en-US" smtClean="0"/>
              <a:t>17</a:t>
            </a:fld>
            <a:endParaRPr lang="en-US"/>
          </a:p>
        </p:txBody>
      </p:sp>
    </p:spTree>
    <p:extLst>
      <p:ext uri="{BB962C8B-B14F-4D97-AF65-F5344CB8AC3E}">
        <p14:creationId xmlns:p14="http://schemas.microsoft.com/office/powerpoint/2010/main" val="63075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Segoe UI Semilight"/>
              <a:cs typeface="Segoe UI Semilight"/>
            </a:endParaRPr>
          </a:p>
        </p:txBody>
      </p:sp>
      <p:sp>
        <p:nvSpPr>
          <p:cNvPr id="4" name="Slide Number Placeholder 3"/>
          <p:cNvSpPr>
            <a:spLocks noGrp="1"/>
          </p:cNvSpPr>
          <p:nvPr>
            <p:ph type="sldNum" sz="quarter" idx="5"/>
          </p:nvPr>
        </p:nvSpPr>
        <p:spPr/>
        <p:txBody>
          <a:bodyPr/>
          <a:lstStyle/>
          <a:p>
            <a:fld id="{3380CBDD-5335-4C41-8B9D-24283C8829A3}" type="slidenum">
              <a:rPr lang="en-US" smtClean="0"/>
              <a:t>18</a:t>
            </a:fld>
            <a:endParaRPr lang="en-US"/>
          </a:p>
        </p:txBody>
      </p:sp>
    </p:spTree>
    <p:extLst>
      <p:ext uri="{BB962C8B-B14F-4D97-AF65-F5344CB8AC3E}">
        <p14:creationId xmlns:p14="http://schemas.microsoft.com/office/powerpoint/2010/main" val="1583999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In addition to our group setting conversations, we had a series of follow up outreach efforts.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Segoe UI Semilight"/>
              <a:cs typeface="Segoe UI Semi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Melissa Ziegler personally contacted a number of members of the local industry to talk through a set list of questions – somewhat sticking to a script to get some key information needed, but also allowing for the conversation to move in the direction of each individual person or company. </a:t>
            </a:r>
          </a:p>
        </p:txBody>
      </p:sp>
      <p:sp>
        <p:nvSpPr>
          <p:cNvPr id="4" name="Slide Number Placeholder 3"/>
          <p:cNvSpPr>
            <a:spLocks noGrp="1"/>
          </p:cNvSpPr>
          <p:nvPr>
            <p:ph type="sldNum" sz="quarter" idx="5"/>
          </p:nvPr>
        </p:nvSpPr>
        <p:spPr/>
        <p:txBody>
          <a:bodyPr/>
          <a:lstStyle/>
          <a:p>
            <a:fld id="{3380CBDD-5335-4C41-8B9D-24283C8829A3}" type="slidenum">
              <a:rPr lang="en-US" smtClean="0"/>
              <a:t>19</a:t>
            </a:fld>
            <a:endParaRPr lang="en-US"/>
          </a:p>
        </p:txBody>
      </p:sp>
    </p:spTree>
    <p:extLst>
      <p:ext uri="{BB962C8B-B14F-4D97-AF65-F5344CB8AC3E}">
        <p14:creationId xmlns:p14="http://schemas.microsoft.com/office/powerpoint/2010/main" val="853880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kicked things off, we talked about the significance of megaregional planning and seeing beyond our local jurisdictional boundaries. This was factored into the plan development through:</a:t>
            </a:r>
          </a:p>
          <a:p>
            <a:pPr marL="171450" indent="-171450">
              <a:buFont typeface="Arial" panose="020B0604020202020204" pitchFamily="34" charset="0"/>
              <a:buChar char="•"/>
            </a:pPr>
            <a:r>
              <a:rPr lang="en-US" dirty="0"/>
              <a:t>Alignment of goals, objectives and performance measures with our MPOs and SCDOT</a:t>
            </a:r>
          </a:p>
          <a:p>
            <a:pPr marL="171450" indent="-171450">
              <a:buFont typeface="Arial" panose="020B0604020202020204" pitchFamily="34" charset="0"/>
              <a:buChar char="•"/>
            </a:pPr>
            <a:r>
              <a:rPr lang="en-US" dirty="0"/>
              <a:t>Identification of implementation partnerships within our regional boundary but also at the larger level – partnering with other COGs and MPOs in SC</a:t>
            </a:r>
          </a:p>
          <a:p>
            <a:pPr marL="171450" indent="-171450">
              <a:buFont typeface="Arial" panose="020B0604020202020204" pitchFamily="34" charset="0"/>
              <a:buChar char="•"/>
            </a:pPr>
            <a:r>
              <a:rPr lang="en-US" dirty="0"/>
              <a:t>Public outreach through the “Palmetto Freight Series” of webinars. We lined these up our colleagues participating in the BCD Regional Freight Mobility Plan and the topics discussed are on this slide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All materials were ‘generic’ in nature – designed to be educational and relevant to both study areas (and those in between)!</a:t>
            </a:r>
          </a:p>
          <a:p>
            <a:pPr marL="0" indent="0">
              <a:buFont typeface="Arial" panose="020B0604020202020204" pitchFamily="34" charset="0"/>
              <a:buNone/>
            </a:pPr>
            <a:r>
              <a:rPr lang="en-US" dirty="0"/>
              <a:t>All materials are still available online</a:t>
            </a:r>
          </a:p>
        </p:txBody>
      </p:sp>
      <p:sp>
        <p:nvSpPr>
          <p:cNvPr id="4" name="Slide Number Placeholder 3"/>
          <p:cNvSpPr>
            <a:spLocks noGrp="1"/>
          </p:cNvSpPr>
          <p:nvPr>
            <p:ph type="sldNum" sz="quarter" idx="5"/>
          </p:nvPr>
        </p:nvSpPr>
        <p:spPr/>
        <p:txBody>
          <a:bodyPr/>
          <a:lstStyle/>
          <a:p>
            <a:fld id="{3380CBDD-5335-4C41-8B9D-24283C8829A3}" type="slidenum">
              <a:rPr lang="en-US" smtClean="0"/>
              <a:t>20</a:t>
            </a:fld>
            <a:endParaRPr lang="en-US"/>
          </a:p>
        </p:txBody>
      </p:sp>
    </p:spTree>
    <p:extLst>
      <p:ext uri="{BB962C8B-B14F-4D97-AF65-F5344CB8AC3E}">
        <p14:creationId xmlns:p14="http://schemas.microsoft.com/office/powerpoint/2010/main" val="269461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380CBDD-5335-4C41-8B9D-24283C8829A3}" type="slidenum">
              <a:rPr lang="en-US" smtClean="0"/>
              <a:t>22</a:t>
            </a:fld>
            <a:endParaRPr lang="en-US"/>
          </a:p>
        </p:txBody>
      </p:sp>
    </p:spTree>
    <p:extLst>
      <p:ext uri="{BB962C8B-B14F-4D97-AF65-F5344CB8AC3E}">
        <p14:creationId xmlns:p14="http://schemas.microsoft.com/office/powerpoint/2010/main" val="1256862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previously – and presented earlier in the plan development – we prepared a series of Freight Mobility Plan Goals – and prepared a set of supporting objectives and performance measures. </a:t>
            </a:r>
          </a:p>
          <a:p>
            <a:endParaRPr lang="en-US" dirty="0"/>
          </a:p>
          <a:p>
            <a:r>
              <a:rPr lang="en-US" dirty="0"/>
              <a:t>We’ll briefly go through these – and show you the “behind the curtains” look at the prioritization process</a:t>
            </a:r>
          </a:p>
        </p:txBody>
      </p:sp>
      <p:sp>
        <p:nvSpPr>
          <p:cNvPr id="4" name="Slide Number Placeholder 3"/>
          <p:cNvSpPr>
            <a:spLocks noGrp="1"/>
          </p:cNvSpPr>
          <p:nvPr>
            <p:ph type="sldNum" sz="quarter" idx="5"/>
          </p:nvPr>
        </p:nvSpPr>
        <p:spPr/>
        <p:txBody>
          <a:bodyPr/>
          <a:lstStyle/>
          <a:p>
            <a:fld id="{3380CBDD-5335-4C41-8B9D-24283C8829A3}" type="slidenum">
              <a:rPr lang="en-US" smtClean="0"/>
              <a:t>23</a:t>
            </a:fld>
            <a:endParaRPr lang="en-US"/>
          </a:p>
        </p:txBody>
      </p:sp>
    </p:spTree>
    <p:extLst>
      <p:ext uri="{BB962C8B-B14F-4D97-AF65-F5344CB8AC3E}">
        <p14:creationId xmlns:p14="http://schemas.microsoft.com/office/powerpoint/2010/main" val="328345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TO GIVE BRIEF INTRODUCTION</a:t>
            </a:r>
          </a:p>
          <a:p>
            <a:endParaRPr lang="en-US" dirty="0"/>
          </a:p>
          <a:p>
            <a:r>
              <a:rPr lang="en-US" dirty="0"/>
              <a:t>LANCE:</a:t>
            </a:r>
          </a:p>
          <a:p>
            <a:pPr marL="171450" indent="-171450">
              <a:buFont typeface="Arial" panose="020B0604020202020204" pitchFamily="34" charset="0"/>
              <a:buChar char="•"/>
            </a:pPr>
            <a:r>
              <a:rPr lang="en-US" dirty="0"/>
              <a:t>Senior Transportation Planner with App. Council of Governments</a:t>
            </a:r>
          </a:p>
          <a:p>
            <a:pPr marL="171450" indent="-171450">
              <a:buFont typeface="Arial" panose="020B0604020202020204" pitchFamily="34" charset="0"/>
              <a:buChar char="•"/>
            </a:pPr>
            <a:r>
              <a:rPr lang="en-US" dirty="0"/>
              <a:t>Participates in many comprehensive plans in the region – very well versed in both land use and transportation planning in the region</a:t>
            </a:r>
          </a:p>
          <a:p>
            <a:pPr marL="171450" indent="-171450">
              <a:buFont typeface="Arial" panose="020B0604020202020204" pitchFamily="34" charset="0"/>
              <a:buChar char="•"/>
            </a:pPr>
            <a:r>
              <a:rPr lang="en-US" dirty="0"/>
              <a:t>Will be the SINGLE POINT OF CONTACT for project related information for the Freight Advisory Committee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JENNY</a:t>
            </a:r>
          </a:p>
          <a:p>
            <a:pPr marL="171450" indent="-171450">
              <a:buFont typeface="Arial" panose="020B0604020202020204" pitchFamily="34" charset="0"/>
              <a:buChar char="•"/>
            </a:pPr>
            <a:r>
              <a:rPr lang="en-US" dirty="0"/>
              <a:t>Senior Transportation Planning with CDM Smith</a:t>
            </a:r>
          </a:p>
          <a:p>
            <a:pPr marL="171450" indent="-171450">
              <a:buFont typeface="Arial" panose="020B0604020202020204" pitchFamily="34" charset="0"/>
              <a:buChar char="•"/>
            </a:pPr>
            <a:r>
              <a:rPr lang="en-US" dirty="0"/>
              <a:t>Based in Charleston, SC</a:t>
            </a:r>
          </a:p>
          <a:p>
            <a:pPr marL="171450" indent="-171450">
              <a:buFont typeface="Arial" panose="020B0604020202020204" pitchFamily="34" charset="0"/>
              <a:buChar char="•"/>
            </a:pPr>
            <a:r>
              <a:rPr lang="en-US" dirty="0"/>
              <a:t>Previously managed SCDOT Statewide Freight Plan, Columbia and Charlotte Freight Mobility Plans</a:t>
            </a:r>
          </a:p>
          <a:p>
            <a:pPr marL="171450" indent="-171450">
              <a:buFont typeface="Arial" panose="020B0604020202020204" pitchFamily="34" charset="0"/>
              <a:buChar char="•"/>
            </a:pPr>
            <a:r>
              <a:rPr lang="en-US" dirty="0"/>
              <a:t>Leading this team of planners, economists and engineers to deliver this for the Appalachian Region!</a:t>
            </a:r>
          </a:p>
        </p:txBody>
      </p:sp>
      <p:sp>
        <p:nvSpPr>
          <p:cNvPr id="4" name="Slide Number Placeholder 3"/>
          <p:cNvSpPr>
            <a:spLocks noGrp="1"/>
          </p:cNvSpPr>
          <p:nvPr>
            <p:ph type="sldNum" sz="quarter" idx="5"/>
          </p:nvPr>
        </p:nvSpPr>
        <p:spPr/>
        <p:txBody>
          <a:bodyPr/>
          <a:lstStyle/>
          <a:p>
            <a:fld id="{3380CBDD-5335-4C41-8B9D-24283C8829A3}" type="slidenum">
              <a:rPr lang="en-US" smtClean="0"/>
              <a:t>4</a:t>
            </a:fld>
            <a:endParaRPr lang="en-US"/>
          </a:p>
        </p:txBody>
      </p:sp>
    </p:spTree>
    <p:extLst>
      <p:ext uri="{BB962C8B-B14F-4D97-AF65-F5344CB8AC3E}">
        <p14:creationId xmlns:p14="http://schemas.microsoft.com/office/powerpoint/2010/main" val="281087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Started with a list of “needs” – based on data and input from our stakeholders</a:t>
            </a:r>
          </a:p>
          <a:p>
            <a:endParaRPr lang="en-US" dirty="0">
              <a:cs typeface="Calibri"/>
            </a:endParaRPr>
          </a:p>
          <a:p>
            <a:r>
              <a:rPr lang="en-US" dirty="0">
                <a:cs typeface="Calibri"/>
              </a:rPr>
              <a:t>Prepared a workbook that compiled data (GIS, safety, pavement conditions, </a:t>
            </a:r>
            <a:r>
              <a:rPr lang="en-US" dirty="0" err="1">
                <a:cs typeface="Calibri"/>
              </a:rPr>
              <a:t>etc</a:t>
            </a:r>
            <a:r>
              <a:rPr lang="en-US" dirty="0">
                <a:cs typeface="Calibri"/>
              </a:rPr>
              <a:t>)</a:t>
            </a:r>
          </a:p>
          <a:p>
            <a:endParaRPr lang="en-US" dirty="0">
              <a:cs typeface="Calibri"/>
            </a:endParaRPr>
          </a:p>
          <a:p>
            <a:r>
              <a:rPr lang="en-US" dirty="0">
                <a:cs typeface="Calibri"/>
              </a:rPr>
              <a:t>Ranked projects and summarized results</a:t>
            </a:r>
          </a:p>
        </p:txBody>
      </p:sp>
      <p:sp>
        <p:nvSpPr>
          <p:cNvPr id="4" name="Slide Number Placeholder 3"/>
          <p:cNvSpPr>
            <a:spLocks noGrp="1"/>
          </p:cNvSpPr>
          <p:nvPr>
            <p:ph type="sldNum" sz="quarter" idx="5"/>
          </p:nvPr>
        </p:nvSpPr>
        <p:spPr/>
        <p:txBody>
          <a:bodyPr/>
          <a:lstStyle/>
          <a:p>
            <a:fld id="{3380CBDD-5335-4C41-8B9D-24283C8829A3}" type="slidenum">
              <a:rPr lang="en-US" smtClean="0"/>
              <a:t>25</a:t>
            </a:fld>
            <a:endParaRPr lang="en-US"/>
          </a:p>
        </p:txBody>
      </p:sp>
    </p:spTree>
    <p:extLst>
      <p:ext uri="{BB962C8B-B14F-4D97-AF65-F5344CB8AC3E}">
        <p14:creationId xmlns:p14="http://schemas.microsoft.com/office/powerpoint/2010/main" val="425590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26</a:t>
            </a:fld>
            <a:endParaRPr lang="en-US"/>
          </a:p>
        </p:txBody>
      </p:sp>
    </p:spTree>
    <p:extLst>
      <p:ext uri="{BB962C8B-B14F-4D97-AF65-F5344CB8AC3E}">
        <p14:creationId xmlns:p14="http://schemas.microsoft.com/office/powerpoint/2010/main" val="3912531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Provided in the Plan is this locational information about PROJECTS included in the plan recommendations. </a:t>
            </a:r>
          </a:p>
        </p:txBody>
      </p:sp>
      <p:sp>
        <p:nvSpPr>
          <p:cNvPr id="4" name="Slide Number Placeholder 3"/>
          <p:cNvSpPr>
            <a:spLocks noGrp="1"/>
          </p:cNvSpPr>
          <p:nvPr>
            <p:ph type="sldNum" sz="quarter" idx="5"/>
          </p:nvPr>
        </p:nvSpPr>
        <p:spPr/>
        <p:txBody>
          <a:bodyPr/>
          <a:lstStyle/>
          <a:p>
            <a:fld id="{3380CBDD-5335-4C41-8B9D-24283C8829A3}" type="slidenum">
              <a:rPr lang="en-US" smtClean="0"/>
              <a:t>27</a:t>
            </a:fld>
            <a:endParaRPr lang="en-US"/>
          </a:p>
        </p:txBody>
      </p:sp>
    </p:spTree>
    <p:extLst>
      <p:ext uri="{BB962C8B-B14F-4D97-AF65-F5344CB8AC3E}">
        <p14:creationId xmlns:p14="http://schemas.microsoft.com/office/powerpoint/2010/main" val="2391354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28</a:t>
            </a:fld>
            <a:endParaRPr lang="en-US"/>
          </a:p>
        </p:txBody>
      </p:sp>
    </p:spTree>
    <p:extLst>
      <p:ext uri="{BB962C8B-B14F-4D97-AF65-F5344CB8AC3E}">
        <p14:creationId xmlns:p14="http://schemas.microsoft.com/office/powerpoint/2010/main" val="1747105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how to read this table</a:t>
            </a:r>
          </a:p>
        </p:txBody>
      </p:sp>
      <p:sp>
        <p:nvSpPr>
          <p:cNvPr id="4" name="Slide Number Placeholder 3"/>
          <p:cNvSpPr>
            <a:spLocks noGrp="1"/>
          </p:cNvSpPr>
          <p:nvPr>
            <p:ph type="sldNum" sz="quarter" idx="5"/>
          </p:nvPr>
        </p:nvSpPr>
        <p:spPr/>
        <p:txBody>
          <a:bodyPr/>
          <a:lstStyle/>
          <a:p>
            <a:fld id="{3380CBDD-5335-4C41-8B9D-24283C8829A3}" type="slidenum">
              <a:rPr lang="en-US" smtClean="0"/>
              <a:t>29</a:t>
            </a:fld>
            <a:endParaRPr lang="en-US"/>
          </a:p>
        </p:txBody>
      </p:sp>
    </p:spTree>
    <p:extLst>
      <p:ext uri="{BB962C8B-B14F-4D97-AF65-F5344CB8AC3E}">
        <p14:creationId xmlns:p14="http://schemas.microsoft.com/office/powerpoint/2010/main" val="2378686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how to read this table – these are NOT ranked but they DO include a subjective assessment of which Plan Goals are/can be addressed with these recommendations. </a:t>
            </a:r>
          </a:p>
          <a:p>
            <a:endParaRPr lang="en-US" dirty="0"/>
          </a:p>
          <a:p>
            <a:r>
              <a:rPr lang="en-US" dirty="0"/>
              <a:t>Critically important is the final column on the right – listing of POTENTIAL implementation partners. </a:t>
            </a:r>
          </a:p>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30</a:t>
            </a:fld>
            <a:endParaRPr lang="en-US"/>
          </a:p>
        </p:txBody>
      </p:sp>
    </p:spTree>
    <p:extLst>
      <p:ext uri="{BB962C8B-B14F-4D97-AF65-F5344CB8AC3E}">
        <p14:creationId xmlns:p14="http://schemas.microsoft.com/office/powerpoint/2010/main" val="2404624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34</a:t>
            </a:fld>
            <a:endParaRPr lang="en-US"/>
          </a:p>
        </p:txBody>
      </p:sp>
    </p:spTree>
    <p:extLst>
      <p:ext uri="{BB962C8B-B14F-4D97-AF65-F5344CB8AC3E}">
        <p14:creationId xmlns:p14="http://schemas.microsoft.com/office/powerpoint/2010/main" val="3305157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Segoe UI Semibold" panose="020B0702040204020203" pitchFamily="34" charset="0"/>
              <a:cs typeface="Segoe UI Semibold" panose="020B0702040204020203" pitchFamily="34" charset="0"/>
            </a:endParaRPr>
          </a:p>
        </p:txBody>
      </p:sp>
      <p:sp>
        <p:nvSpPr>
          <p:cNvPr id="4" name="Slide Number Placeholder 3"/>
          <p:cNvSpPr>
            <a:spLocks noGrp="1"/>
          </p:cNvSpPr>
          <p:nvPr>
            <p:ph type="sldNum" sz="quarter" idx="5"/>
          </p:nvPr>
        </p:nvSpPr>
        <p:spPr/>
        <p:txBody>
          <a:bodyPr/>
          <a:lstStyle/>
          <a:p>
            <a:fld id="{95421398-619D-4F22-9710-863B9CE52016}" type="slidenum">
              <a:rPr lang="en-US" smtClean="0"/>
              <a:t>38</a:t>
            </a:fld>
            <a:endParaRPr lang="en-US"/>
          </a:p>
        </p:txBody>
      </p:sp>
    </p:spTree>
    <p:extLst>
      <p:ext uri="{BB962C8B-B14F-4D97-AF65-F5344CB8AC3E}">
        <p14:creationId xmlns:p14="http://schemas.microsoft.com/office/powerpoint/2010/main" val="2914748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80CBDD-5335-4C41-8B9D-24283C8829A3}" type="slidenum">
              <a:rPr lang="en-US" smtClean="0"/>
              <a:t>39</a:t>
            </a:fld>
            <a:endParaRPr lang="en-US"/>
          </a:p>
        </p:txBody>
      </p:sp>
    </p:spTree>
    <p:extLst>
      <p:ext uri="{BB962C8B-B14F-4D97-AF65-F5344CB8AC3E}">
        <p14:creationId xmlns:p14="http://schemas.microsoft.com/office/powerpoint/2010/main" val="3137658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You’ll find the final chapter of the freight plan outlines the roles each of these partners can play in the implementation of this plan and items recommendations. </a:t>
            </a:r>
          </a:p>
          <a:p>
            <a:endParaRPr lang="en-US" dirty="0"/>
          </a:p>
          <a:p>
            <a:r>
              <a:rPr lang="en-US" dirty="0"/>
              <a:t>This plan absolutely will not “sit on the shelf” and it is already in motion in many ways. </a:t>
            </a:r>
          </a:p>
          <a:p>
            <a:endParaRPr lang="en-US" dirty="0"/>
          </a:p>
          <a:p>
            <a:r>
              <a:rPr lang="en-US" dirty="0"/>
              <a:t>I mentioned earlier that this plan will need to adapt to changing conditions and we hope that as we continue to grow as a region that this plan provides the basis for freight policy and infrastructure investments in the region. </a:t>
            </a:r>
          </a:p>
          <a:p>
            <a:endParaRPr lang="en-US" dirty="0"/>
          </a:p>
          <a:p>
            <a:r>
              <a:rPr lang="en-US" dirty="0"/>
              <a:t>In terms of our state and federal partners, we hope that this plan will assist SCDOT with local freight needs and issues for inclusion in the overall state freight program, and through continued coordination we hope that SCDOT will inform us statewide freight issues and needs that may impact the Appalachian Region. One project that SCDOT is currently working on is a Statewide Truck Parking Assessment, which directly relates to some of the issues we have identified as part of this plan, specifically along the interstate system in the Upstate. David Gray from SCDOT is the PM for that project and he is on the call this morning. David, would you be willing just to give us a summary of that SCDOT planning effort?</a:t>
            </a:r>
          </a:p>
          <a:p>
            <a:endParaRPr lang="en-US" dirty="0"/>
          </a:p>
          <a:p>
            <a:r>
              <a:rPr lang="en-US" dirty="0"/>
              <a:t>We will also coordinate with our federal partners as a National Freight Strategic Plan is developed and make sure that regional priorities are included in that planning effort. </a:t>
            </a:r>
          </a:p>
          <a:p>
            <a:endParaRPr lang="en-US" dirty="0"/>
          </a:p>
          <a:p>
            <a:r>
              <a:rPr lang="en-US" dirty="0"/>
              <a:t>From an MPO perspective, one of the deliverables of this plan is an MPO-</a:t>
            </a:r>
            <a:r>
              <a:rPr lang="en-US" dirty="0" err="1"/>
              <a:t>specfic</a:t>
            </a:r>
            <a:r>
              <a:rPr lang="en-US" dirty="0"/>
              <a:t> freight planning document that MPOs can use to include in their LRTP updates. The MPOs will review the project recommendations within their planning areas and incorporate them into their ranking process for programming and implementation. </a:t>
            </a:r>
          </a:p>
          <a:p>
            <a:endParaRPr lang="en-US" dirty="0"/>
          </a:p>
          <a:p>
            <a:r>
              <a:rPr lang="en-US" dirty="0"/>
              <a:t>We really hope that those of you working at the county and municipal level will help by considering the land use and policy recommendations as you make decisions regarding freight land use. Prioritizing developing sites located in existing freight corridors and concentrations that are closest to major freight generators is crucial in preserving the most strategic areas of land for freight-related growth. Incorporating truck parking requirements for developments that rely on truck traffic such as rest areas and truck stops are critical to combat the region’s truck parking shortage. Really at the end of the day it comes down to being intentional about land use and transportation connections in these areas.</a:t>
            </a:r>
          </a:p>
          <a:p>
            <a:endParaRPr lang="en-US" dirty="0"/>
          </a:p>
          <a:p>
            <a:r>
              <a:rPr lang="en-US" dirty="0"/>
              <a:t>Lastly, our private sector partners will help us by leveraging public-private partnerships for funding non-highway improvements and developing collaborations between industries. Building on the foundation of the regional freight plan, the continuation of FAC meetings is important to sustaining the discussion of freight with regional partners.</a:t>
            </a:r>
          </a:p>
          <a:p>
            <a:endParaRPr lang="en-US" dirty="0"/>
          </a:p>
        </p:txBody>
      </p:sp>
      <p:sp>
        <p:nvSpPr>
          <p:cNvPr id="4" name="Slide Number Placeholder 3"/>
          <p:cNvSpPr>
            <a:spLocks noGrp="1"/>
          </p:cNvSpPr>
          <p:nvPr>
            <p:ph type="sldNum" sz="quarter" idx="5"/>
          </p:nvPr>
        </p:nvSpPr>
        <p:spPr/>
        <p:txBody>
          <a:bodyPr/>
          <a:lstStyle/>
          <a:p>
            <a:fld id="{3380CBDD-5335-4C41-8B9D-24283C8829A3}" type="slidenum">
              <a:rPr lang="en-US" smtClean="0"/>
              <a:t>40</a:t>
            </a:fld>
            <a:endParaRPr lang="en-US"/>
          </a:p>
        </p:txBody>
      </p:sp>
    </p:spTree>
    <p:extLst>
      <p:ext uri="{BB962C8B-B14F-4D97-AF65-F5344CB8AC3E}">
        <p14:creationId xmlns:p14="http://schemas.microsoft.com/office/powerpoint/2010/main" val="158376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your role as a stakeholder. We introduced this slide last year during our first meeting, and we have navigated through learning, feedback, connections, and momentum and are now heading toward the implementation phase of your involvement, which we all know is the most critical element of any plan. </a:t>
            </a:r>
          </a:p>
          <a:p>
            <a:endParaRPr lang="en-US" dirty="0"/>
          </a:p>
          <a:p>
            <a:r>
              <a:rPr lang="en-US" dirty="0"/>
              <a:t>Jenny walked through the agenda with you a few minutes ago. Just something to keep in mind. This is a planning document that will continue to evolve. As we discuss some of the plan recommendations with you this morning, just remember that this is only the beginning of our freight discussions. I imagine that we will be talking about specific programs, policies and infrastructure projects pertaining to freight for many years after we accept this plan, so this plan is really a snapshot of the current conditions on the ground. As we know, conditions change often in the Upstate…so we need a planning document that can stay alive and adapt to those changing conditions. </a:t>
            </a:r>
          </a:p>
          <a:p>
            <a:endParaRPr lang="en-US" dirty="0"/>
          </a:p>
          <a:p>
            <a:endParaRPr lang="en-US" dirty="0"/>
          </a:p>
          <a:p>
            <a:r>
              <a:rPr lang="en-US" dirty="0"/>
              <a:t>As we move through today’s agenda, please be thinking about a few things, including:</a:t>
            </a:r>
          </a:p>
          <a:p>
            <a:endParaRPr lang="en-US" dirty="0"/>
          </a:p>
          <a:p>
            <a:pPr marL="171450" indent="-171450">
              <a:buFont typeface="Arial" panose="020B0604020202020204" pitchFamily="34" charset="0"/>
              <a:buChar char="•"/>
            </a:pPr>
            <a:r>
              <a:rPr lang="en-US" dirty="0"/>
              <a:t>What am I interested in understanding? Which sections of the plan are most important to me?</a:t>
            </a:r>
          </a:p>
          <a:p>
            <a:pPr marL="171450" indent="-171450">
              <a:buFont typeface="Arial" panose="020B0604020202020204" pitchFamily="34" charset="0"/>
              <a:buChar char="•"/>
            </a:pPr>
            <a:r>
              <a:rPr lang="en-US" dirty="0"/>
              <a:t>What recommendations can I support? What role can I play in that?</a:t>
            </a:r>
          </a:p>
          <a:p>
            <a:pPr marL="171450" indent="-171450">
              <a:buFont typeface="Arial" panose="020B0604020202020204" pitchFamily="34" charset="0"/>
              <a:buChar char="•"/>
            </a:pPr>
            <a:r>
              <a:rPr lang="en-US" dirty="0"/>
              <a:t>What am I NOT comfortable with in this plan – and what actions do I need to take to address my concerns?</a:t>
            </a:r>
          </a:p>
        </p:txBody>
      </p:sp>
      <p:sp>
        <p:nvSpPr>
          <p:cNvPr id="4" name="Slide Number Placeholder 3"/>
          <p:cNvSpPr>
            <a:spLocks noGrp="1"/>
          </p:cNvSpPr>
          <p:nvPr>
            <p:ph type="sldNum" sz="quarter" idx="5"/>
          </p:nvPr>
        </p:nvSpPr>
        <p:spPr/>
        <p:txBody>
          <a:bodyPr/>
          <a:lstStyle/>
          <a:p>
            <a:fld id="{3380CBDD-5335-4C41-8B9D-24283C8829A3}" type="slidenum">
              <a:rPr lang="en-US" smtClean="0"/>
              <a:t>5</a:t>
            </a:fld>
            <a:endParaRPr lang="en-US"/>
          </a:p>
        </p:txBody>
      </p:sp>
    </p:spTree>
    <p:extLst>
      <p:ext uri="{BB962C8B-B14F-4D97-AF65-F5344CB8AC3E}">
        <p14:creationId xmlns:p14="http://schemas.microsoft.com/office/powerpoint/2010/main" val="123241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funding sources – above and beyond our traditional funding processes. We’ll clearly use this plan to update our local Long Range Transportation Plans (LRTPs) as those get updated, but this ever-changing list of federal funding opportunities will remain on the radar for our planning team. </a:t>
            </a:r>
          </a:p>
        </p:txBody>
      </p:sp>
      <p:sp>
        <p:nvSpPr>
          <p:cNvPr id="4" name="Slide Number Placeholder 3"/>
          <p:cNvSpPr>
            <a:spLocks noGrp="1"/>
          </p:cNvSpPr>
          <p:nvPr>
            <p:ph type="sldNum" sz="quarter" idx="5"/>
          </p:nvPr>
        </p:nvSpPr>
        <p:spPr/>
        <p:txBody>
          <a:bodyPr/>
          <a:lstStyle/>
          <a:p>
            <a:fld id="{3380CBDD-5335-4C41-8B9D-24283C8829A3}" type="slidenum">
              <a:rPr lang="en-US" smtClean="0"/>
              <a:t>41</a:t>
            </a:fld>
            <a:endParaRPr lang="en-US"/>
          </a:p>
        </p:txBody>
      </p:sp>
    </p:spTree>
    <p:extLst>
      <p:ext uri="{BB962C8B-B14F-4D97-AF65-F5344CB8AC3E}">
        <p14:creationId xmlns:p14="http://schemas.microsoft.com/office/powerpoint/2010/main" val="2594220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We’ve got a formal process to follow – starting with presentations to our regional study teams and policy committees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We have documents out for public review and comment – and those comments will be addressed in a “FINAL” plan document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And then the ongoing work of this group – our critical committee members to support these various projects, policies and programs as they begin to take shape</a:t>
            </a:r>
          </a:p>
        </p:txBody>
      </p:sp>
      <p:sp>
        <p:nvSpPr>
          <p:cNvPr id="4" name="Slide Number Placeholder 3"/>
          <p:cNvSpPr>
            <a:spLocks noGrp="1"/>
          </p:cNvSpPr>
          <p:nvPr>
            <p:ph type="sldNum" sz="quarter" idx="5"/>
          </p:nvPr>
        </p:nvSpPr>
        <p:spPr/>
        <p:txBody>
          <a:bodyPr/>
          <a:lstStyle/>
          <a:p>
            <a:fld id="{3380CBDD-5335-4C41-8B9D-24283C8829A3}" type="slidenum">
              <a:rPr lang="en-US" smtClean="0"/>
              <a:t>42</a:t>
            </a:fld>
            <a:endParaRPr lang="en-US"/>
          </a:p>
        </p:txBody>
      </p:sp>
    </p:spTree>
    <p:extLst>
      <p:ext uri="{BB962C8B-B14F-4D97-AF65-F5344CB8AC3E}">
        <p14:creationId xmlns:p14="http://schemas.microsoft.com/office/powerpoint/2010/main" val="4263494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kicked off the plan, we talked through this list of key components of a Regional Freight Mobility Plan – </a:t>
            </a:r>
          </a:p>
          <a:p>
            <a:endParaRPr lang="en-US" dirty="0"/>
          </a:p>
          <a:p>
            <a:r>
              <a:rPr lang="en-US" dirty="0"/>
              <a:t>On the right is the list of deliverables – and we’ll talk through where to find each of those key elements. </a:t>
            </a:r>
          </a:p>
          <a:p>
            <a:endParaRPr lang="en-US" dirty="0"/>
          </a:p>
          <a:p>
            <a:r>
              <a:rPr lang="en-US" dirty="0"/>
              <a:t>Big picture Goals:</a:t>
            </a:r>
          </a:p>
          <a:p>
            <a:pPr marL="171450" indent="-171450">
              <a:buFont typeface="Arial" panose="020B0604020202020204" pitchFamily="34" charset="0"/>
              <a:buChar char="•"/>
            </a:pPr>
            <a:r>
              <a:rPr lang="en-US" dirty="0"/>
              <a:t>“We don’t want a plan that sits on the shelf”</a:t>
            </a:r>
          </a:p>
          <a:p>
            <a:pPr marL="171450" indent="-171450">
              <a:buFont typeface="Arial" panose="020B0604020202020204" pitchFamily="34" charset="0"/>
              <a:buChar char="•"/>
            </a:pPr>
            <a:r>
              <a:rPr lang="en-US" dirty="0"/>
              <a:t>Main Plan Document is thick, but not overwhelming</a:t>
            </a:r>
          </a:p>
          <a:p>
            <a:pPr marL="171450" indent="-171450">
              <a:buFont typeface="Arial" panose="020B0604020202020204" pitchFamily="34" charset="0"/>
              <a:buChar char="•"/>
            </a:pPr>
            <a:r>
              <a:rPr lang="en-US" dirty="0"/>
              <a:t>Tech Memoranda in the form of appendices</a:t>
            </a:r>
          </a:p>
          <a:p>
            <a:pPr marL="171450" indent="-171450">
              <a:buFont typeface="Arial" panose="020B0604020202020204" pitchFamily="34" charset="0"/>
              <a:buChar char="•"/>
            </a:pPr>
            <a:r>
              <a:rPr lang="en-US" dirty="0"/>
              <a:t>Brochure Style Exec Summaries</a:t>
            </a:r>
          </a:p>
          <a:p>
            <a:pPr marL="171450" indent="-171450">
              <a:buFont typeface="Arial" panose="020B0604020202020204" pitchFamily="34" charset="0"/>
              <a:buChar char="•"/>
            </a:pPr>
            <a:r>
              <a:rPr lang="en-US" dirty="0"/>
              <a:t>Data</a:t>
            </a:r>
          </a:p>
          <a:p>
            <a:endParaRPr lang="en-US" dirty="0"/>
          </a:p>
          <a:p>
            <a:r>
              <a:rPr lang="en-US" dirty="0"/>
              <a:t>Let’s talk through those</a:t>
            </a:r>
          </a:p>
        </p:txBody>
      </p:sp>
      <p:sp>
        <p:nvSpPr>
          <p:cNvPr id="4" name="Slide Number Placeholder 3"/>
          <p:cNvSpPr>
            <a:spLocks noGrp="1"/>
          </p:cNvSpPr>
          <p:nvPr>
            <p:ph type="sldNum" sz="quarter" idx="5"/>
          </p:nvPr>
        </p:nvSpPr>
        <p:spPr/>
        <p:txBody>
          <a:bodyPr/>
          <a:lstStyle/>
          <a:p>
            <a:fld id="{3380CBDD-5335-4C41-8B9D-24283C8829A3}" type="slidenum">
              <a:rPr lang="en-US" smtClean="0"/>
              <a:t>7</a:t>
            </a:fld>
            <a:endParaRPr lang="en-US"/>
          </a:p>
        </p:txBody>
      </p:sp>
    </p:spTree>
    <p:extLst>
      <p:ext uri="{BB962C8B-B14F-4D97-AF65-F5344CB8AC3E}">
        <p14:creationId xmlns:p14="http://schemas.microsoft.com/office/powerpoint/2010/main" val="449472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More public facing documents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Executive Summaries for high level overviews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Appendices for deeper dives into materials</a:t>
            </a:r>
          </a:p>
        </p:txBody>
      </p:sp>
      <p:sp>
        <p:nvSpPr>
          <p:cNvPr id="4" name="Slide Number Placeholder 3"/>
          <p:cNvSpPr>
            <a:spLocks noGrp="1"/>
          </p:cNvSpPr>
          <p:nvPr>
            <p:ph type="sldNum" sz="quarter" idx="5"/>
          </p:nvPr>
        </p:nvSpPr>
        <p:spPr/>
        <p:txBody>
          <a:bodyPr/>
          <a:lstStyle/>
          <a:p>
            <a:fld id="{3380CBDD-5335-4C41-8B9D-24283C8829A3}" type="slidenum">
              <a:rPr lang="en-US" smtClean="0"/>
              <a:t>8</a:t>
            </a:fld>
            <a:endParaRPr lang="en-US"/>
          </a:p>
        </p:txBody>
      </p:sp>
    </p:spTree>
    <p:extLst>
      <p:ext uri="{BB962C8B-B14F-4D97-AF65-F5344CB8AC3E}">
        <p14:creationId xmlns:p14="http://schemas.microsoft.com/office/powerpoint/2010/main" val="246864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Audiences include planning staff, </a:t>
            </a:r>
            <a:r>
              <a:rPr lang="en-US" dirty="0" err="1">
                <a:latin typeface="Segoe UI Semilight"/>
                <a:cs typeface="Segoe UI Semilight"/>
              </a:rPr>
              <a:t>scdot</a:t>
            </a:r>
            <a:r>
              <a:rPr lang="en-US" dirty="0">
                <a:latin typeface="Segoe UI Semilight"/>
                <a:cs typeface="Segoe UI Semilight"/>
              </a:rPr>
              <a:t>/MPO/COG/County staff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Implementation deep dives – better understanding of context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Segoe UI Semilight"/>
              <a:cs typeface="Segoe UI Semilight"/>
            </a:endParaRPr>
          </a:p>
        </p:txBody>
      </p:sp>
      <p:sp>
        <p:nvSpPr>
          <p:cNvPr id="4" name="Slide Number Placeholder 3"/>
          <p:cNvSpPr>
            <a:spLocks noGrp="1"/>
          </p:cNvSpPr>
          <p:nvPr>
            <p:ph type="sldNum" sz="quarter" idx="5"/>
          </p:nvPr>
        </p:nvSpPr>
        <p:spPr/>
        <p:txBody>
          <a:bodyPr/>
          <a:lstStyle/>
          <a:p>
            <a:fld id="{3380CBDD-5335-4C41-8B9D-24283C8829A3}" type="slidenum">
              <a:rPr lang="en-US" smtClean="0"/>
              <a:t>9</a:t>
            </a:fld>
            <a:endParaRPr lang="en-US"/>
          </a:p>
        </p:txBody>
      </p:sp>
    </p:spTree>
    <p:extLst>
      <p:ext uri="{BB962C8B-B14F-4D97-AF65-F5344CB8AC3E}">
        <p14:creationId xmlns:p14="http://schemas.microsoft.com/office/powerpoint/2010/main" val="183032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These remain on the ACOG website – and provide various audiences with the background information that we discussed as a group here as a Steering Committee.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Similar to the Appendices, these provide that ‘deeper dive’ into some of the information we evaluated and presented to you all through the plan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Meeting content remains available for use by ACOG and partners (recycling of materials related to the freight plan)</a:t>
            </a:r>
          </a:p>
        </p:txBody>
      </p:sp>
      <p:sp>
        <p:nvSpPr>
          <p:cNvPr id="4" name="Slide Number Placeholder 3"/>
          <p:cNvSpPr>
            <a:spLocks noGrp="1"/>
          </p:cNvSpPr>
          <p:nvPr>
            <p:ph type="sldNum" sz="quarter" idx="5"/>
          </p:nvPr>
        </p:nvSpPr>
        <p:spPr/>
        <p:txBody>
          <a:bodyPr/>
          <a:lstStyle/>
          <a:p>
            <a:fld id="{3380CBDD-5335-4C41-8B9D-24283C8829A3}" type="slidenum">
              <a:rPr lang="en-US" smtClean="0"/>
              <a:t>10</a:t>
            </a:fld>
            <a:endParaRPr lang="en-US"/>
          </a:p>
        </p:txBody>
      </p:sp>
    </p:spTree>
    <p:extLst>
      <p:ext uri="{BB962C8B-B14F-4D97-AF65-F5344CB8AC3E}">
        <p14:creationId xmlns:p14="http://schemas.microsoft.com/office/powerpoint/2010/main" val="2305703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The audience for this information is the general public – anyone and everyone interested in the work products, meeting recordings, </a:t>
            </a:r>
            <a:r>
              <a:rPr lang="en-US" dirty="0" err="1">
                <a:latin typeface="Segoe UI Semilight"/>
                <a:cs typeface="Segoe UI Semilight"/>
              </a:rPr>
              <a:t>powerpoint</a:t>
            </a:r>
            <a:r>
              <a:rPr lang="en-US" dirty="0">
                <a:latin typeface="Segoe UI Semilight"/>
                <a:cs typeface="Segoe UI Semilight"/>
              </a:rPr>
              <a:t> presentations – and contact info should they need more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Should newcomers to the region be interested – info is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Segoe UI Semilight"/>
                <a:cs typeface="Segoe UI Semilight"/>
              </a:rPr>
              <a:t>Key stakeholders want to know more, or perhaps they missed a meeting and want to hear the dialogue or more thorough discussion</a:t>
            </a:r>
          </a:p>
        </p:txBody>
      </p:sp>
      <p:sp>
        <p:nvSpPr>
          <p:cNvPr id="4" name="Slide Number Placeholder 3"/>
          <p:cNvSpPr>
            <a:spLocks noGrp="1"/>
          </p:cNvSpPr>
          <p:nvPr>
            <p:ph type="sldNum" sz="quarter" idx="5"/>
          </p:nvPr>
        </p:nvSpPr>
        <p:spPr/>
        <p:txBody>
          <a:bodyPr/>
          <a:lstStyle/>
          <a:p>
            <a:fld id="{3380CBDD-5335-4C41-8B9D-24283C8829A3}" type="slidenum">
              <a:rPr lang="en-US" smtClean="0"/>
              <a:t>11</a:t>
            </a:fld>
            <a:endParaRPr lang="en-US"/>
          </a:p>
        </p:txBody>
      </p:sp>
    </p:spTree>
    <p:extLst>
      <p:ext uri="{BB962C8B-B14F-4D97-AF65-F5344CB8AC3E}">
        <p14:creationId xmlns:p14="http://schemas.microsoft.com/office/powerpoint/2010/main" val="1638844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summary of how we delivered interim information and pulled insight from the community</a:t>
            </a:r>
          </a:p>
        </p:txBody>
      </p:sp>
      <p:sp>
        <p:nvSpPr>
          <p:cNvPr id="4" name="Slide Number Placeholder 3"/>
          <p:cNvSpPr>
            <a:spLocks noGrp="1"/>
          </p:cNvSpPr>
          <p:nvPr>
            <p:ph type="sldNum" sz="quarter" idx="5"/>
          </p:nvPr>
        </p:nvSpPr>
        <p:spPr/>
        <p:txBody>
          <a:bodyPr/>
          <a:lstStyle/>
          <a:p>
            <a:fld id="{3380CBDD-5335-4C41-8B9D-24283C8829A3}" type="slidenum">
              <a:rPr lang="en-US" smtClean="0"/>
              <a:t>12</a:t>
            </a:fld>
            <a:endParaRPr lang="en-US"/>
          </a:p>
        </p:txBody>
      </p:sp>
    </p:spTree>
    <p:extLst>
      <p:ext uri="{BB962C8B-B14F-4D97-AF65-F5344CB8AC3E}">
        <p14:creationId xmlns:p14="http://schemas.microsoft.com/office/powerpoint/2010/main" val="3049155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F4CCC25F-1903-40E5-A2A2-800906FC6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5CFFBC-8CD4-47B6-B295-7EA7A59B8DAE}"/>
              </a:ext>
            </a:extLst>
          </p:cNvPr>
          <p:cNvSpPr>
            <a:spLocks noGrp="1"/>
          </p:cNvSpPr>
          <p:nvPr>
            <p:ph type="ctrTitle"/>
          </p:nvPr>
        </p:nvSpPr>
        <p:spPr>
          <a:xfrm>
            <a:off x="185651" y="1654233"/>
            <a:ext cx="9144000" cy="2954252"/>
          </a:xfrm>
        </p:spPr>
        <p:txBody>
          <a:bodyPr anchor="b"/>
          <a:lstStyle>
            <a:lvl1pPr algn="ctr">
              <a:defRPr sz="60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2346F3E-5AC8-4922-9915-918AC2EBA1FA}"/>
              </a:ext>
            </a:extLst>
          </p:cNvPr>
          <p:cNvSpPr>
            <a:spLocks noGrp="1"/>
          </p:cNvSpPr>
          <p:nvPr>
            <p:ph type="subTitle" idx="1" hasCustomPrompt="1"/>
          </p:nvPr>
        </p:nvSpPr>
        <p:spPr>
          <a:xfrm>
            <a:off x="185651" y="4781450"/>
            <a:ext cx="9144000" cy="1228970"/>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BC074EB0-D809-42DF-9D8E-FDDB924E4BE1}"/>
              </a:ext>
            </a:extLst>
          </p:cNvPr>
          <p:cNvSpPr>
            <a:spLocks noGrp="1"/>
          </p:cNvSpPr>
          <p:nvPr>
            <p:ph type="dt" sz="half" idx="10"/>
          </p:nvPr>
        </p:nvSpPr>
        <p:spPr/>
        <p:txBody>
          <a:bodyPr/>
          <a:lstStyle/>
          <a:p>
            <a:fld id="{88858E00-93EA-4A84-97B7-49B4A98B2BF1}" type="datetime1">
              <a:rPr lang="en-US" smtClean="0"/>
              <a:t>07/29/21</a:t>
            </a:fld>
            <a:endParaRPr lang="en-US"/>
          </a:p>
        </p:txBody>
      </p:sp>
      <p:sp>
        <p:nvSpPr>
          <p:cNvPr id="5" name="Footer Placeholder 4">
            <a:extLst>
              <a:ext uri="{FF2B5EF4-FFF2-40B4-BE49-F238E27FC236}">
                <a16:creationId xmlns:a16="http://schemas.microsoft.com/office/drawing/2014/main" id="{083CBB3E-08F2-4F9C-BB6D-9E43D860537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2137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F39AAA6-EB50-4C8E-A1B1-FC32FA3CE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018DE6AA-2101-493E-9E49-F08398B0A0B7}" type="datetime1">
              <a:rPr lang="en-US" smtClean="0"/>
              <a:t>07/29/21</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A5D5F4EA-77F2-4EBF-9EC8-7E8A1EAE545B}"/>
              </a:ext>
            </a:extLst>
          </p:cNvPr>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87075106-BABD-45A7-B213-43CB4B07B101}"/>
              </a:ext>
            </a:extLst>
          </p:cNvPr>
          <p:cNvSpPr>
            <a:spLocks noGrp="1"/>
          </p:cNvSpPr>
          <p:nvPr>
            <p:ph sz="half" idx="2"/>
          </p:nvPr>
        </p:nvSpPr>
        <p:spPr>
          <a:xfrm>
            <a:off x="839788" y="2505075"/>
            <a:ext cx="5157787"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826173E-2510-4068-89BF-8C8C4325EE41}"/>
              </a:ext>
            </a:extLst>
          </p:cNvPr>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8FE790DC-204A-4C16-BEE4-A67E3AA607B5}"/>
              </a:ext>
            </a:extLst>
          </p:cNvPr>
          <p:cNvSpPr>
            <a:spLocks noGrp="1"/>
          </p:cNvSpPr>
          <p:nvPr>
            <p:ph sz="quarter" idx="4"/>
          </p:nvPr>
        </p:nvSpPr>
        <p:spPr>
          <a:xfrm>
            <a:off x="6172200" y="2505075"/>
            <a:ext cx="5183188"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778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6F37F5EB-FCFA-4495-989C-19048A488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EBF2666D-C814-40FA-8BEC-B6F6C7004C01}" type="datetime1">
              <a:rPr lang="en-US" smtClean="0"/>
              <a:t>07/29/21</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8" name="Text Placeholder 2">
            <a:extLst>
              <a:ext uri="{FF2B5EF4-FFF2-40B4-BE49-F238E27FC236}">
                <a16:creationId xmlns:a16="http://schemas.microsoft.com/office/drawing/2014/main" id="{220C5AF4-99A5-42C3-97E6-8000A1DF2A74}"/>
              </a:ext>
            </a:extLst>
          </p:cNvPr>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AF998D1E-64B3-48F2-B9E2-7B90D5D5FE4C}"/>
              </a:ext>
            </a:extLst>
          </p:cNvPr>
          <p:cNvSpPr>
            <a:spLocks noGrp="1"/>
          </p:cNvSpPr>
          <p:nvPr>
            <p:ph sz="half" idx="2"/>
          </p:nvPr>
        </p:nvSpPr>
        <p:spPr>
          <a:xfrm>
            <a:off x="839788" y="2505075"/>
            <a:ext cx="5157787"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D7C89E21-0A95-476C-9ECA-6CE140259563}"/>
              </a:ext>
            </a:extLst>
          </p:cNvPr>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BCA519D-1A30-4721-A482-6A49959452D8}"/>
              </a:ext>
            </a:extLst>
          </p:cNvPr>
          <p:cNvSpPr>
            <a:spLocks noGrp="1"/>
          </p:cNvSpPr>
          <p:nvPr>
            <p:ph sz="quarter" idx="4"/>
          </p:nvPr>
        </p:nvSpPr>
        <p:spPr>
          <a:xfrm>
            <a:off x="6172200" y="2505075"/>
            <a:ext cx="5183188"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068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62C62EE-4C6D-4121-BF16-4794FAAB3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7B40C8C4-16A1-4C98-B163-0964C23399EB}" type="datetime1">
              <a:rPr lang="en-US" smtClean="0"/>
              <a:t>07/29/21</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9" name="Text Placeholder 2">
            <a:extLst>
              <a:ext uri="{FF2B5EF4-FFF2-40B4-BE49-F238E27FC236}">
                <a16:creationId xmlns:a16="http://schemas.microsoft.com/office/drawing/2014/main" id="{E35C8E5F-3906-45AB-815D-3547D4FBDFA3}"/>
              </a:ext>
            </a:extLst>
          </p:cNvPr>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83F94865-5992-41C5-BC82-3087458E5553}"/>
              </a:ext>
            </a:extLst>
          </p:cNvPr>
          <p:cNvSpPr>
            <a:spLocks noGrp="1"/>
          </p:cNvSpPr>
          <p:nvPr>
            <p:ph sz="half" idx="2"/>
          </p:nvPr>
        </p:nvSpPr>
        <p:spPr>
          <a:xfrm>
            <a:off x="839788" y="2505075"/>
            <a:ext cx="5157787"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B9792415-6E99-4A06-A8CF-4708B07F56FA}"/>
              </a:ext>
            </a:extLst>
          </p:cNvPr>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E40FEBCB-7516-4F14-951B-0832EA39CC4C}"/>
              </a:ext>
            </a:extLst>
          </p:cNvPr>
          <p:cNvSpPr>
            <a:spLocks noGrp="1"/>
          </p:cNvSpPr>
          <p:nvPr>
            <p:ph sz="quarter" idx="4"/>
          </p:nvPr>
        </p:nvSpPr>
        <p:spPr>
          <a:xfrm>
            <a:off x="6172200" y="2505075"/>
            <a:ext cx="5183188"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43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33B054E2-7DC3-4C1E-905B-C1569E64F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CFD3DE4-7911-4A52-8FDE-6D54D6C4224A}"/>
              </a:ext>
            </a:extLst>
          </p:cNvPr>
          <p:cNvSpPr>
            <a:spLocks noGrp="1"/>
          </p:cNvSpPr>
          <p:nvPr>
            <p:ph type="title"/>
          </p:nvPr>
        </p:nvSpPr>
        <p:spPr>
          <a:xfrm>
            <a:off x="838200" y="365125"/>
            <a:ext cx="8621684" cy="1325563"/>
          </a:xfrm>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591F268A-4ED8-4105-B56F-1AF314302138}"/>
              </a:ext>
            </a:extLst>
          </p:cNvPr>
          <p:cNvSpPr>
            <a:spLocks noGrp="1"/>
          </p:cNvSpPr>
          <p:nvPr>
            <p:ph type="dt" sz="half" idx="10"/>
          </p:nvPr>
        </p:nvSpPr>
        <p:spPr/>
        <p:txBody>
          <a:bodyPr/>
          <a:lstStyle/>
          <a:p>
            <a:fld id="{FD8CE9AD-A257-4D1C-83A8-81D1889833D2}" type="datetime1">
              <a:rPr lang="en-US" smtClean="0"/>
              <a:t>07/29/21</a:t>
            </a:fld>
            <a:endParaRPr lang="en-US"/>
          </a:p>
        </p:txBody>
      </p:sp>
      <p:sp>
        <p:nvSpPr>
          <p:cNvPr id="4" name="Footer Placeholder 3">
            <a:extLst>
              <a:ext uri="{FF2B5EF4-FFF2-40B4-BE49-F238E27FC236}">
                <a16:creationId xmlns:a16="http://schemas.microsoft.com/office/drawing/2014/main" id="{A587D634-2225-49B6-9D41-2247867132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E0123B-6CE0-48C5-AA0E-9C2B6A0923CB}"/>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Content Placeholder 2">
            <a:extLst>
              <a:ext uri="{FF2B5EF4-FFF2-40B4-BE49-F238E27FC236}">
                <a16:creationId xmlns:a16="http://schemas.microsoft.com/office/drawing/2014/main" id="{135A09C8-18C7-4A63-BF5B-4E698508E78E}"/>
              </a:ext>
            </a:extLst>
          </p:cNvPr>
          <p:cNvSpPr>
            <a:spLocks noGrp="1"/>
          </p:cNvSpPr>
          <p:nvPr>
            <p:ph idx="1"/>
          </p:nvPr>
        </p:nvSpPr>
        <p:spPr>
          <a:xfrm>
            <a:off x="838200" y="1825625"/>
            <a:ext cx="8546869"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953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A03D7CCB-86D2-4044-A6AE-2324BBB18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5B7506-2130-40C4-92FA-E7FB28432410}"/>
              </a:ext>
            </a:extLst>
          </p:cNvPr>
          <p:cNvSpPr>
            <a:spLocks noGrp="1"/>
          </p:cNvSpPr>
          <p:nvPr>
            <p:ph type="title"/>
          </p:nvPr>
        </p:nvSpPr>
        <p:spPr>
          <a:xfrm>
            <a:off x="839788" y="457200"/>
            <a:ext cx="3932237" cy="1600200"/>
          </a:xfrm>
        </p:spPr>
        <p:txBody>
          <a:bodyPr anchor="b"/>
          <a:lstStyle>
            <a:lvl1pPr>
              <a:defRPr sz="32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0B29F1-813D-43A0-B5EE-38F266F4221B}"/>
              </a:ext>
            </a:extLst>
          </p:cNvPr>
          <p:cNvSpPr>
            <a:spLocks noGrp="1"/>
          </p:cNvSpPr>
          <p:nvPr>
            <p:ph idx="1"/>
          </p:nvPr>
        </p:nvSpPr>
        <p:spPr>
          <a:xfrm>
            <a:off x="5183188" y="987425"/>
            <a:ext cx="4235132" cy="4873625"/>
          </a:xfrm>
        </p:spPr>
        <p:txBody>
          <a:bodyPr/>
          <a:lstStyle>
            <a:lvl1pPr>
              <a:defRPr sz="3200">
                <a:latin typeface="Segoe UI" panose="020B0502040204020203" pitchFamily="34" charset="0"/>
                <a:cs typeface="Segoe UI" panose="020B0502040204020203" pitchFamily="34" charset="0"/>
              </a:defRPr>
            </a:lvl1pPr>
            <a:lvl2pPr>
              <a:defRPr sz="2800">
                <a:latin typeface="Segoe UI" panose="020B0502040204020203" pitchFamily="34" charset="0"/>
                <a:cs typeface="Segoe UI" panose="020B0502040204020203" pitchFamily="34" charset="0"/>
              </a:defRPr>
            </a:lvl2pPr>
            <a:lvl3pPr>
              <a:defRPr sz="24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CD03D7-B435-48E0-B89E-3A12EF39E100}"/>
              </a:ext>
            </a:extLst>
          </p:cNvPr>
          <p:cNvSpPr>
            <a:spLocks noGrp="1"/>
          </p:cNvSpPr>
          <p:nvPr>
            <p:ph type="body" sz="half" idx="2"/>
          </p:nvPr>
        </p:nvSpPr>
        <p:spPr>
          <a:xfrm>
            <a:off x="839788" y="2057400"/>
            <a:ext cx="3932237"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AC143-FA82-4CFB-8A0D-0AF8BE0A25F7}"/>
              </a:ext>
            </a:extLst>
          </p:cNvPr>
          <p:cNvSpPr>
            <a:spLocks noGrp="1"/>
          </p:cNvSpPr>
          <p:nvPr>
            <p:ph type="dt" sz="half" idx="10"/>
          </p:nvPr>
        </p:nvSpPr>
        <p:spPr/>
        <p:txBody>
          <a:bodyPr/>
          <a:lstStyle/>
          <a:p>
            <a:fld id="{F04509AD-2C93-48DA-B99C-6C37B7E52466}" type="datetime1">
              <a:rPr lang="en-US" smtClean="0"/>
              <a:t>07/29/21</a:t>
            </a:fld>
            <a:endParaRPr lang="en-US"/>
          </a:p>
        </p:txBody>
      </p:sp>
      <p:sp>
        <p:nvSpPr>
          <p:cNvPr id="6" name="Footer Placeholder 5">
            <a:extLst>
              <a:ext uri="{FF2B5EF4-FFF2-40B4-BE49-F238E27FC236}">
                <a16:creationId xmlns:a16="http://schemas.microsoft.com/office/drawing/2014/main" id="{262BC67A-D4F3-492D-A0C6-A8E6DE4C3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8096F-C47C-44A8-A99C-F683AF466300}"/>
              </a:ext>
            </a:extLst>
          </p:cNvPr>
          <p:cNvSpPr>
            <a:spLocks noGrp="1"/>
          </p:cNvSpPr>
          <p:nvPr>
            <p:ph type="sldNum" sz="quarter" idx="12"/>
          </p:nvPr>
        </p:nvSpPr>
        <p:spPr/>
        <p:txBody>
          <a:bodyPr/>
          <a:lstStyle/>
          <a:p>
            <a:fld id="{F9350424-C5F4-4F29-835B-C1B01CA1D5A6}" type="slidenum">
              <a:rPr lang="en-US" smtClean="0"/>
              <a:t>‹#›</a:t>
            </a:fld>
            <a:endParaRPr lang="en-US"/>
          </a:p>
        </p:txBody>
      </p:sp>
    </p:spTree>
    <p:extLst>
      <p:ext uri="{BB962C8B-B14F-4D97-AF65-F5344CB8AC3E}">
        <p14:creationId xmlns:p14="http://schemas.microsoft.com/office/powerpoint/2010/main" val="3331638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6798C52D-85E1-4643-BD08-ED26163C17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5B7506-2130-40C4-92FA-E7FB28432410}"/>
              </a:ext>
            </a:extLst>
          </p:cNvPr>
          <p:cNvSpPr>
            <a:spLocks noGrp="1"/>
          </p:cNvSpPr>
          <p:nvPr>
            <p:ph type="title"/>
          </p:nvPr>
        </p:nvSpPr>
        <p:spPr>
          <a:xfrm>
            <a:off x="232756" y="320675"/>
            <a:ext cx="3624350" cy="1600200"/>
          </a:xfrm>
        </p:spPr>
        <p:txBody>
          <a:bodyPr anchor="b"/>
          <a:lstStyle>
            <a:lvl1pPr>
              <a:defRPr sz="32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ACD03D7-B435-48E0-B89E-3A12EF39E100}"/>
              </a:ext>
            </a:extLst>
          </p:cNvPr>
          <p:cNvSpPr>
            <a:spLocks noGrp="1"/>
          </p:cNvSpPr>
          <p:nvPr>
            <p:ph type="body" sz="half" idx="2"/>
          </p:nvPr>
        </p:nvSpPr>
        <p:spPr>
          <a:xfrm>
            <a:off x="232757" y="2057400"/>
            <a:ext cx="3624350"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AC143-FA82-4CFB-8A0D-0AF8BE0A25F7}"/>
              </a:ext>
            </a:extLst>
          </p:cNvPr>
          <p:cNvSpPr>
            <a:spLocks noGrp="1"/>
          </p:cNvSpPr>
          <p:nvPr>
            <p:ph type="dt" sz="half" idx="10"/>
          </p:nvPr>
        </p:nvSpPr>
        <p:spPr/>
        <p:txBody>
          <a:bodyPr/>
          <a:lstStyle/>
          <a:p>
            <a:fld id="{31538A41-F997-4177-82EE-FBE4B4352FAF}" type="datetime1">
              <a:rPr lang="en-US" smtClean="0"/>
              <a:t>07/29/21</a:t>
            </a:fld>
            <a:endParaRPr lang="en-US"/>
          </a:p>
        </p:txBody>
      </p:sp>
      <p:sp>
        <p:nvSpPr>
          <p:cNvPr id="6" name="Footer Placeholder 5">
            <a:extLst>
              <a:ext uri="{FF2B5EF4-FFF2-40B4-BE49-F238E27FC236}">
                <a16:creationId xmlns:a16="http://schemas.microsoft.com/office/drawing/2014/main" id="{262BC67A-D4F3-492D-A0C6-A8E6DE4C3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8096F-C47C-44A8-A99C-F683AF466300}"/>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11" name="Content Placeholder 3">
            <a:extLst>
              <a:ext uri="{FF2B5EF4-FFF2-40B4-BE49-F238E27FC236}">
                <a16:creationId xmlns:a16="http://schemas.microsoft.com/office/drawing/2014/main" id="{5D978F04-651F-4899-8AD5-0C4A25CBC15E}"/>
              </a:ext>
            </a:extLst>
          </p:cNvPr>
          <p:cNvSpPr>
            <a:spLocks noGrp="1"/>
          </p:cNvSpPr>
          <p:nvPr>
            <p:ph sz="half" idx="13"/>
          </p:nvPr>
        </p:nvSpPr>
        <p:spPr>
          <a:xfrm>
            <a:off x="3935096" y="0"/>
            <a:ext cx="4128452" cy="3428999"/>
          </a:xfrm>
        </p:spPr>
        <p:txBody>
          <a:bodyPr/>
          <a:lstStyle>
            <a:lvl4pPr marL="1371600" indent="0">
              <a:buNone/>
              <a:defRPr/>
            </a:lvl4pPr>
          </a:lstStyle>
          <a:p>
            <a:pPr lvl="3"/>
            <a:endParaRPr lang="en-US"/>
          </a:p>
        </p:txBody>
      </p:sp>
      <p:sp>
        <p:nvSpPr>
          <p:cNvPr id="12" name="Content Placeholder 3">
            <a:extLst>
              <a:ext uri="{FF2B5EF4-FFF2-40B4-BE49-F238E27FC236}">
                <a16:creationId xmlns:a16="http://schemas.microsoft.com/office/drawing/2014/main" id="{8FC445CD-0500-4F62-B9CA-396F3366C190}"/>
              </a:ext>
            </a:extLst>
          </p:cNvPr>
          <p:cNvSpPr>
            <a:spLocks noGrp="1"/>
          </p:cNvSpPr>
          <p:nvPr>
            <p:ph sz="half" idx="14"/>
          </p:nvPr>
        </p:nvSpPr>
        <p:spPr>
          <a:xfrm>
            <a:off x="8063548" y="1"/>
            <a:ext cx="4128452" cy="3428998"/>
          </a:xfrm>
        </p:spPr>
        <p:txBody>
          <a:bodyPr/>
          <a:lstStyle>
            <a:lvl4pPr marL="1371600" indent="0">
              <a:buNone/>
              <a:defRPr/>
            </a:lvl4pPr>
          </a:lstStyle>
          <a:p>
            <a:pPr lvl="3"/>
            <a:endParaRPr lang="en-US"/>
          </a:p>
        </p:txBody>
      </p:sp>
      <p:sp>
        <p:nvSpPr>
          <p:cNvPr id="13" name="Content Placeholder 3">
            <a:extLst>
              <a:ext uri="{FF2B5EF4-FFF2-40B4-BE49-F238E27FC236}">
                <a16:creationId xmlns:a16="http://schemas.microsoft.com/office/drawing/2014/main" id="{1DDEF7C1-5E15-4B67-9C25-FB819EA9F666}"/>
              </a:ext>
            </a:extLst>
          </p:cNvPr>
          <p:cNvSpPr>
            <a:spLocks noGrp="1"/>
          </p:cNvSpPr>
          <p:nvPr>
            <p:ph sz="half" idx="15"/>
          </p:nvPr>
        </p:nvSpPr>
        <p:spPr>
          <a:xfrm>
            <a:off x="3935096" y="3440835"/>
            <a:ext cx="4128452" cy="3428999"/>
          </a:xfrm>
        </p:spPr>
        <p:txBody>
          <a:bodyPr/>
          <a:lstStyle>
            <a:lvl4pPr marL="1371600" indent="0">
              <a:buNone/>
              <a:defRPr/>
            </a:lvl4pPr>
          </a:lstStyle>
          <a:p>
            <a:pPr lvl="3"/>
            <a:endParaRPr lang="en-US"/>
          </a:p>
        </p:txBody>
      </p:sp>
      <p:sp>
        <p:nvSpPr>
          <p:cNvPr id="14" name="Content Placeholder 3">
            <a:extLst>
              <a:ext uri="{FF2B5EF4-FFF2-40B4-BE49-F238E27FC236}">
                <a16:creationId xmlns:a16="http://schemas.microsoft.com/office/drawing/2014/main" id="{1581FC14-A578-4171-89B0-660531AEBB10}"/>
              </a:ext>
            </a:extLst>
          </p:cNvPr>
          <p:cNvSpPr>
            <a:spLocks noGrp="1"/>
          </p:cNvSpPr>
          <p:nvPr>
            <p:ph sz="half" idx="16"/>
          </p:nvPr>
        </p:nvSpPr>
        <p:spPr>
          <a:xfrm>
            <a:off x="8063548" y="3417165"/>
            <a:ext cx="4128452" cy="3428998"/>
          </a:xfrm>
        </p:spPr>
        <p:txBody>
          <a:bodyPr/>
          <a:lstStyle>
            <a:lvl4pPr marL="1371600" indent="0">
              <a:buNone/>
              <a:defRPr/>
            </a:lvl4pPr>
          </a:lstStyle>
          <a:p>
            <a:pPr lvl="3"/>
            <a:endParaRPr lang="en-US"/>
          </a:p>
        </p:txBody>
      </p:sp>
    </p:spTree>
    <p:extLst>
      <p:ext uri="{BB962C8B-B14F-4D97-AF65-F5344CB8AC3E}">
        <p14:creationId xmlns:p14="http://schemas.microsoft.com/office/powerpoint/2010/main" val="3425099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screenshot, bird&#10;&#10;Description automatically generated">
            <a:extLst>
              <a:ext uri="{FF2B5EF4-FFF2-40B4-BE49-F238E27FC236}">
                <a16:creationId xmlns:a16="http://schemas.microsoft.com/office/drawing/2014/main" id="{EE5D1E31-0A28-41F5-91F6-464ADC09B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5CFFBC-8CD4-47B6-B295-7EA7A59B8DAE}"/>
              </a:ext>
            </a:extLst>
          </p:cNvPr>
          <p:cNvSpPr>
            <a:spLocks noGrp="1"/>
          </p:cNvSpPr>
          <p:nvPr>
            <p:ph type="ctrTitle"/>
          </p:nvPr>
        </p:nvSpPr>
        <p:spPr>
          <a:xfrm>
            <a:off x="310342" y="1723087"/>
            <a:ext cx="7262552" cy="2387600"/>
          </a:xfrm>
        </p:spPr>
        <p:txBody>
          <a:bodyPr anchor="b"/>
          <a:lstStyle>
            <a:lvl1pPr algn="ctr">
              <a:defRPr sz="60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2346F3E-5AC8-4922-9915-918AC2EBA1FA}"/>
              </a:ext>
            </a:extLst>
          </p:cNvPr>
          <p:cNvSpPr>
            <a:spLocks noGrp="1"/>
          </p:cNvSpPr>
          <p:nvPr>
            <p:ph type="subTitle" idx="1" hasCustomPrompt="1"/>
          </p:nvPr>
        </p:nvSpPr>
        <p:spPr>
          <a:xfrm>
            <a:off x="3302924" y="4764506"/>
            <a:ext cx="6132021" cy="938025"/>
          </a:xfrm>
        </p:spPr>
        <p:txBody>
          <a:bodyPr/>
          <a:lstStyle>
            <a:lvl1pPr marL="0" indent="0" algn="ctr">
              <a:buNone/>
              <a:defRPr sz="24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4" name="Date Placeholder 3">
            <a:extLst>
              <a:ext uri="{FF2B5EF4-FFF2-40B4-BE49-F238E27FC236}">
                <a16:creationId xmlns:a16="http://schemas.microsoft.com/office/drawing/2014/main" id="{BC074EB0-D809-42DF-9D8E-FDDB924E4BE1}"/>
              </a:ext>
            </a:extLst>
          </p:cNvPr>
          <p:cNvSpPr>
            <a:spLocks noGrp="1"/>
          </p:cNvSpPr>
          <p:nvPr>
            <p:ph type="dt" sz="half" idx="10"/>
          </p:nvPr>
        </p:nvSpPr>
        <p:spPr/>
        <p:txBody>
          <a:bodyPr/>
          <a:lstStyle/>
          <a:p>
            <a:fld id="{4923B575-4E3A-4330-8DF0-E04342CCE430}" type="datetime1">
              <a:rPr lang="en-US" smtClean="0"/>
              <a:t>07/29/21</a:t>
            </a:fld>
            <a:endParaRPr lang="en-US"/>
          </a:p>
        </p:txBody>
      </p:sp>
      <p:sp>
        <p:nvSpPr>
          <p:cNvPr id="5" name="Footer Placeholder 4">
            <a:extLst>
              <a:ext uri="{FF2B5EF4-FFF2-40B4-BE49-F238E27FC236}">
                <a16:creationId xmlns:a16="http://schemas.microsoft.com/office/drawing/2014/main" id="{083CBB3E-08F2-4F9C-BB6D-9E43D860537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588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319CFEE6-E97B-4F2F-9BA0-8D629912E1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8D5BFA-0E88-4341-AC00-8F08A7494AED}"/>
              </a:ext>
            </a:extLst>
          </p:cNvPr>
          <p:cNvSpPr>
            <a:spLocks noGrp="1"/>
          </p:cNvSpPr>
          <p:nvPr>
            <p:ph type="title" hasCustomPrompt="1"/>
          </p:nvPr>
        </p:nvSpPr>
        <p:spPr>
          <a:xfrm>
            <a:off x="1396538" y="1709738"/>
            <a:ext cx="9177251" cy="2852737"/>
          </a:xfrm>
        </p:spPr>
        <p:txBody>
          <a:bodyPr anchor="b"/>
          <a:lstStyle>
            <a:lvl1pPr>
              <a:defRPr sz="6000">
                <a:solidFill>
                  <a:schemeClr val="bg1"/>
                </a:solidFill>
                <a:latin typeface="Segoe UI Semibold" panose="020B0702040204020203" pitchFamily="34" charset="0"/>
                <a:cs typeface="Segoe UI Semibold" panose="020B0702040204020203" pitchFamily="34" charset="0"/>
              </a:defRPr>
            </a:lvl1pPr>
          </a:lstStyle>
          <a:p>
            <a:r>
              <a:rPr lang="en-US"/>
              <a:t>Section Break</a:t>
            </a:r>
          </a:p>
        </p:txBody>
      </p:sp>
      <p:sp>
        <p:nvSpPr>
          <p:cNvPr id="3" name="Text Placeholder 2">
            <a:extLst>
              <a:ext uri="{FF2B5EF4-FFF2-40B4-BE49-F238E27FC236}">
                <a16:creationId xmlns:a16="http://schemas.microsoft.com/office/drawing/2014/main" id="{9E0E4D7D-07FB-4541-A01A-F97D67D90F8D}"/>
              </a:ext>
            </a:extLst>
          </p:cNvPr>
          <p:cNvSpPr>
            <a:spLocks noGrp="1"/>
          </p:cNvSpPr>
          <p:nvPr>
            <p:ph type="body" idx="1"/>
          </p:nvPr>
        </p:nvSpPr>
        <p:spPr>
          <a:xfrm>
            <a:off x="1396538" y="4589463"/>
            <a:ext cx="9177251" cy="558799"/>
          </a:xfrm>
        </p:spPr>
        <p:txBody>
          <a:bodyPr/>
          <a:lstStyle>
            <a:lvl1pPr marL="0" indent="0">
              <a:buNone/>
              <a:defRPr sz="2400">
                <a:solidFill>
                  <a:schemeClr val="bg1"/>
                </a:solidFill>
                <a:latin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D6C6F-E304-4B89-BD94-9F53F9D8CE73}"/>
              </a:ext>
            </a:extLst>
          </p:cNvPr>
          <p:cNvSpPr>
            <a:spLocks noGrp="1"/>
          </p:cNvSpPr>
          <p:nvPr>
            <p:ph type="dt" sz="half" idx="10"/>
          </p:nvPr>
        </p:nvSpPr>
        <p:spPr/>
        <p:txBody>
          <a:bodyPr/>
          <a:lstStyle/>
          <a:p>
            <a:fld id="{156A75B8-E160-43F9-8D25-E9D8995B4ADD}" type="datetime1">
              <a:rPr lang="en-US" smtClean="0"/>
              <a:t>07/29/21</a:t>
            </a:fld>
            <a:endParaRPr lang="en-US"/>
          </a:p>
        </p:txBody>
      </p:sp>
      <p:sp>
        <p:nvSpPr>
          <p:cNvPr id="5" name="Footer Placeholder 4">
            <a:extLst>
              <a:ext uri="{FF2B5EF4-FFF2-40B4-BE49-F238E27FC236}">
                <a16:creationId xmlns:a16="http://schemas.microsoft.com/office/drawing/2014/main" id="{ED284C59-057B-4908-BA43-552AFF953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EF68E-F21F-498E-8A91-35166189B128}"/>
              </a:ext>
            </a:extLst>
          </p:cNvPr>
          <p:cNvSpPr>
            <a:spLocks noGrp="1"/>
          </p:cNvSpPr>
          <p:nvPr>
            <p:ph type="sldNum" sz="quarter" idx="12"/>
          </p:nvPr>
        </p:nvSpPr>
        <p:spPr/>
        <p:txBody>
          <a:bodyPr/>
          <a:lstStyle/>
          <a:p>
            <a:fld id="{F9350424-C5F4-4F29-835B-C1B01CA1D5A6}" type="slidenum">
              <a:rPr lang="en-US" smtClean="0"/>
              <a:t>‹#›</a:t>
            </a:fld>
            <a:endParaRPr lang="en-US"/>
          </a:p>
        </p:txBody>
      </p:sp>
    </p:spTree>
    <p:extLst>
      <p:ext uri="{BB962C8B-B14F-4D97-AF65-F5344CB8AC3E}">
        <p14:creationId xmlns:p14="http://schemas.microsoft.com/office/powerpoint/2010/main" val="318911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descr="A picture containing screenshot&#10;&#10;Description automatically generated">
            <a:extLst>
              <a:ext uri="{FF2B5EF4-FFF2-40B4-BE49-F238E27FC236}">
                <a16:creationId xmlns:a16="http://schemas.microsoft.com/office/drawing/2014/main" id="{47A05340-0FC9-4D82-B1AD-B7ED7AE0A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8D5BFA-0E88-4341-AC00-8F08A7494AED}"/>
              </a:ext>
            </a:extLst>
          </p:cNvPr>
          <p:cNvSpPr>
            <a:spLocks noGrp="1"/>
          </p:cNvSpPr>
          <p:nvPr>
            <p:ph type="title" hasCustomPrompt="1"/>
          </p:nvPr>
        </p:nvSpPr>
        <p:spPr>
          <a:xfrm>
            <a:off x="1396538" y="2268537"/>
            <a:ext cx="9177251" cy="2293938"/>
          </a:xfrm>
        </p:spPr>
        <p:txBody>
          <a:bodyPr anchor="b"/>
          <a:lstStyle>
            <a:lvl1pPr>
              <a:defRPr sz="6000">
                <a:solidFill>
                  <a:schemeClr val="bg1"/>
                </a:solidFill>
                <a:latin typeface="Segoe UI Semibold" panose="020B0702040204020203" pitchFamily="34" charset="0"/>
                <a:cs typeface="Segoe UI Semibold" panose="020B0702040204020203" pitchFamily="34" charset="0"/>
              </a:defRPr>
            </a:lvl1pPr>
          </a:lstStyle>
          <a:p>
            <a:r>
              <a:rPr lang="en-US"/>
              <a:t>Section Break</a:t>
            </a:r>
          </a:p>
        </p:txBody>
      </p:sp>
      <p:sp>
        <p:nvSpPr>
          <p:cNvPr id="3" name="Text Placeholder 2">
            <a:extLst>
              <a:ext uri="{FF2B5EF4-FFF2-40B4-BE49-F238E27FC236}">
                <a16:creationId xmlns:a16="http://schemas.microsoft.com/office/drawing/2014/main" id="{9E0E4D7D-07FB-4541-A01A-F97D67D90F8D}"/>
              </a:ext>
            </a:extLst>
          </p:cNvPr>
          <p:cNvSpPr>
            <a:spLocks noGrp="1"/>
          </p:cNvSpPr>
          <p:nvPr>
            <p:ph type="body" idx="1"/>
          </p:nvPr>
        </p:nvSpPr>
        <p:spPr>
          <a:xfrm>
            <a:off x="1396538" y="4589463"/>
            <a:ext cx="9177251" cy="558799"/>
          </a:xfrm>
        </p:spPr>
        <p:txBody>
          <a:bodyPr/>
          <a:lstStyle>
            <a:lvl1pPr marL="0" indent="0">
              <a:buNone/>
              <a:defRPr sz="2400">
                <a:solidFill>
                  <a:schemeClr val="bg1"/>
                </a:solidFill>
                <a:latin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D6C6F-E304-4B89-BD94-9F53F9D8CE73}"/>
              </a:ext>
            </a:extLst>
          </p:cNvPr>
          <p:cNvSpPr>
            <a:spLocks noGrp="1"/>
          </p:cNvSpPr>
          <p:nvPr>
            <p:ph type="dt" sz="half" idx="10"/>
          </p:nvPr>
        </p:nvSpPr>
        <p:spPr/>
        <p:txBody>
          <a:bodyPr/>
          <a:lstStyle/>
          <a:p>
            <a:fld id="{F8CC2713-4AF0-4325-AA5B-B02BA5F9411C}" type="datetime1">
              <a:rPr lang="en-US" smtClean="0"/>
              <a:t>07/29/21</a:t>
            </a:fld>
            <a:endParaRPr lang="en-US"/>
          </a:p>
        </p:txBody>
      </p:sp>
      <p:sp>
        <p:nvSpPr>
          <p:cNvPr id="5" name="Footer Placeholder 4">
            <a:extLst>
              <a:ext uri="{FF2B5EF4-FFF2-40B4-BE49-F238E27FC236}">
                <a16:creationId xmlns:a16="http://schemas.microsoft.com/office/drawing/2014/main" id="{ED284C59-057B-4908-BA43-552AFF9537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7EF68E-F21F-498E-8A91-35166189B128}"/>
              </a:ext>
            </a:extLst>
          </p:cNvPr>
          <p:cNvSpPr>
            <a:spLocks noGrp="1"/>
          </p:cNvSpPr>
          <p:nvPr>
            <p:ph type="sldNum" sz="quarter" idx="12"/>
          </p:nvPr>
        </p:nvSpPr>
        <p:spPr/>
        <p:txBody>
          <a:bodyPr/>
          <a:lstStyle/>
          <a:p>
            <a:fld id="{F9350424-C5F4-4F29-835B-C1B01CA1D5A6}" type="slidenum">
              <a:rPr lang="en-US" smtClean="0"/>
              <a:t>‹#›</a:t>
            </a:fld>
            <a:endParaRPr lang="en-US"/>
          </a:p>
        </p:txBody>
      </p:sp>
    </p:spTree>
    <p:extLst>
      <p:ext uri="{BB962C8B-B14F-4D97-AF65-F5344CB8AC3E}">
        <p14:creationId xmlns:p14="http://schemas.microsoft.com/office/powerpoint/2010/main" val="50587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95C96D9F-7399-4BA7-BC06-3720E41C22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DAF51B90-5749-4302-BB49-EEB95BE1B6D8}" type="datetime1">
              <a:rPr lang="en-US" smtClean="0"/>
              <a:t>07/29/21</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AC0F1F74-280B-4761-AD6C-91904CE9E4D4}"/>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593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F39AAA6-EB50-4C8E-A1B1-FC32FA3CE5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348160CA-F0A9-4DEC-8FD7-7B9B94FCE4D8}" type="datetime1">
              <a:rPr lang="en-US" smtClean="0"/>
              <a:t>07/29/21</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8" name="Content Placeholder 2">
            <a:extLst>
              <a:ext uri="{FF2B5EF4-FFF2-40B4-BE49-F238E27FC236}">
                <a16:creationId xmlns:a16="http://schemas.microsoft.com/office/drawing/2014/main" id="{E25E2C12-9697-4166-9425-86F76FBB970D}"/>
              </a:ext>
            </a:extLst>
          </p:cNvPr>
          <p:cNvSpPr>
            <a:spLocks noGrp="1"/>
          </p:cNvSpPr>
          <p:nvPr>
            <p:ph idx="1"/>
          </p:nvPr>
        </p:nvSpPr>
        <p:spPr>
          <a:xfrm>
            <a:off x="838200" y="1825625"/>
            <a:ext cx="10515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4786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10" name="Picture 9" descr="A screenshot of a cell phone&#10;&#10;Description automatically generated">
            <a:extLst>
              <a:ext uri="{FF2B5EF4-FFF2-40B4-BE49-F238E27FC236}">
                <a16:creationId xmlns:a16="http://schemas.microsoft.com/office/drawing/2014/main" id="{6F37F5EB-FCFA-4495-989C-19048A488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B027AFBF-1189-4AD0-9C53-D3A81A12A7F3}" type="datetime1">
              <a:rPr lang="en-US" smtClean="0"/>
              <a:t>07/29/21</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8E10E520-5AB6-4971-992B-68F6454AB3F1}"/>
              </a:ext>
            </a:extLst>
          </p:cNvPr>
          <p:cNvSpPr>
            <a:spLocks noGrp="1"/>
          </p:cNvSpPr>
          <p:nvPr>
            <p:ph idx="1"/>
          </p:nvPr>
        </p:nvSpPr>
        <p:spPr>
          <a:xfrm>
            <a:off x="838200" y="1825625"/>
            <a:ext cx="10515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9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62C62EE-4C6D-4121-BF16-4794FAAB3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5F6C196E-615F-40D7-A731-0237868DEBB9}"/>
              </a:ext>
            </a:extLst>
          </p:cNvPr>
          <p:cNvSpPr>
            <a:spLocks noGrp="1"/>
          </p:cNvSpPr>
          <p:nvPr>
            <p:ph type="dt" sz="half" idx="10"/>
          </p:nvPr>
        </p:nvSpPr>
        <p:spPr/>
        <p:txBody>
          <a:bodyPr/>
          <a:lstStyle/>
          <a:p>
            <a:fld id="{C1EB135E-ACD6-402A-B21F-4AAE4406D1B2}" type="datetime1">
              <a:rPr lang="en-US" smtClean="0"/>
              <a:t>07/29/21</a:t>
            </a:fld>
            <a:endParaRPr lang="en-US"/>
          </a:p>
        </p:txBody>
      </p:sp>
      <p:sp>
        <p:nvSpPr>
          <p:cNvPr id="3" name="Footer Placeholder 2">
            <a:extLst>
              <a:ext uri="{FF2B5EF4-FFF2-40B4-BE49-F238E27FC236}">
                <a16:creationId xmlns:a16="http://schemas.microsoft.com/office/drawing/2014/main" id="{53F5CDCA-F0D0-4CA9-96E5-C4EB61E3E4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30BD10-E3D3-46DB-BD65-C2D8A3C5C2DE}"/>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7" name="Title 1">
            <a:extLst>
              <a:ext uri="{FF2B5EF4-FFF2-40B4-BE49-F238E27FC236}">
                <a16:creationId xmlns:a16="http://schemas.microsoft.com/office/drawing/2014/main" id="{717C4716-A87A-44CF-A3F0-051E0C469FA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0CAFAD27-45E2-42AE-AD03-AC8622DDC369}"/>
              </a:ext>
            </a:extLst>
          </p:cNvPr>
          <p:cNvSpPr>
            <a:spLocks noGrp="1"/>
          </p:cNvSpPr>
          <p:nvPr>
            <p:ph idx="1"/>
          </p:nvPr>
        </p:nvSpPr>
        <p:spPr>
          <a:xfrm>
            <a:off x="838200" y="1825625"/>
            <a:ext cx="10515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780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1DBB0E24-CD77-4DB8-A0B9-797DA3992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56211A9-4782-44C8-A8DB-573491544296}"/>
              </a:ext>
            </a:extLst>
          </p:cNvPr>
          <p:cNvSpPr>
            <a:spLocks noGrp="1"/>
          </p:cNvSpPr>
          <p:nvPr>
            <p:ph sz="half" idx="1"/>
          </p:nvPr>
        </p:nvSpPr>
        <p:spPr>
          <a:xfrm>
            <a:off x="838200" y="1825625"/>
            <a:ext cx="5181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552FF-4674-4AFA-8416-DE1DAD134920}"/>
              </a:ext>
            </a:extLst>
          </p:cNvPr>
          <p:cNvSpPr>
            <a:spLocks noGrp="1"/>
          </p:cNvSpPr>
          <p:nvPr>
            <p:ph sz="half" idx="2"/>
          </p:nvPr>
        </p:nvSpPr>
        <p:spPr>
          <a:xfrm>
            <a:off x="6172200" y="1825625"/>
            <a:ext cx="51816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4F94F6-3924-42B0-BB4E-39660051B7A5}"/>
              </a:ext>
            </a:extLst>
          </p:cNvPr>
          <p:cNvSpPr>
            <a:spLocks noGrp="1"/>
          </p:cNvSpPr>
          <p:nvPr>
            <p:ph type="dt" sz="half" idx="10"/>
          </p:nvPr>
        </p:nvSpPr>
        <p:spPr/>
        <p:txBody>
          <a:bodyPr/>
          <a:lstStyle/>
          <a:p>
            <a:fld id="{94111F8B-7836-47E7-A943-E75E9275C073}" type="datetime1">
              <a:rPr lang="en-US" smtClean="0"/>
              <a:t>07/29/21</a:t>
            </a:fld>
            <a:endParaRPr lang="en-US"/>
          </a:p>
        </p:txBody>
      </p:sp>
      <p:sp>
        <p:nvSpPr>
          <p:cNvPr id="6" name="Footer Placeholder 5">
            <a:extLst>
              <a:ext uri="{FF2B5EF4-FFF2-40B4-BE49-F238E27FC236}">
                <a16:creationId xmlns:a16="http://schemas.microsoft.com/office/drawing/2014/main" id="{5A551C4D-7249-407D-9F6F-CEE04EF038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F25B99-2936-4FEF-A9BE-BF847045A38B}"/>
              </a:ext>
            </a:extLst>
          </p:cNvPr>
          <p:cNvSpPr>
            <a:spLocks noGrp="1"/>
          </p:cNvSpPr>
          <p:nvPr>
            <p:ph type="sldNum" sz="quarter" idx="12"/>
          </p:nvPr>
        </p:nvSpPr>
        <p:spPr/>
        <p:txBody>
          <a:bodyPr/>
          <a:lstStyle/>
          <a:p>
            <a:fld id="{F9350424-C5F4-4F29-835B-C1B01CA1D5A6}" type="slidenum">
              <a:rPr lang="en-US" smtClean="0"/>
              <a:t>‹#›</a:t>
            </a:fld>
            <a:endParaRPr lang="en-US"/>
          </a:p>
        </p:txBody>
      </p:sp>
      <p:sp>
        <p:nvSpPr>
          <p:cNvPr id="9" name="Title 1">
            <a:extLst>
              <a:ext uri="{FF2B5EF4-FFF2-40B4-BE49-F238E27FC236}">
                <a16:creationId xmlns:a16="http://schemas.microsoft.com/office/drawing/2014/main" id="{B126FF0B-38C4-4825-B57C-481CE4B52571}"/>
              </a:ext>
            </a:extLst>
          </p:cNvPr>
          <p:cNvSpPr>
            <a:spLocks noGrp="1"/>
          </p:cNvSpPr>
          <p:nvPr>
            <p:ph type="title"/>
          </p:nvPr>
        </p:nvSpPr>
        <p:spPr>
          <a:xfrm>
            <a:off x="232959" y="136525"/>
            <a:ext cx="10515600" cy="1325563"/>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27007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F6E66A-DFE7-404E-9DFF-2C76EEDB6D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BF863E-CFC8-4A4E-8C3F-7B7FA825AD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E96113-8B71-47D3-AD8B-956D66F035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8695B-9EE8-4C85-8767-E1F4F9432C34}" type="datetime1">
              <a:rPr lang="en-US" smtClean="0"/>
              <a:t>07/29/21</a:t>
            </a:fld>
            <a:endParaRPr lang="en-US"/>
          </a:p>
        </p:txBody>
      </p:sp>
      <p:sp>
        <p:nvSpPr>
          <p:cNvPr id="5" name="Footer Placeholder 4">
            <a:extLst>
              <a:ext uri="{FF2B5EF4-FFF2-40B4-BE49-F238E27FC236}">
                <a16:creationId xmlns:a16="http://schemas.microsoft.com/office/drawing/2014/main" id="{2BD4168D-BB1C-443D-8355-471B696EB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7372D9-2ED2-426B-B886-280CC212A8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50424-C5F4-4F29-835B-C1B01CA1D5A6}" type="slidenum">
              <a:rPr lang="en-US" smtClean="0"/>
              <a:t>‹#›</a:t>
            </a:fld>
            <a:endParaRPr lang="en-US"/>
          </a:p>
        </p:txBody>
      </p:sp>
    </p:spTree>
    <p:extLst>
      <p:ext uri="{BB962C8B-B14F-4D97-AF65-F5344CB8AC3E}">
        <p14:creationId xmlns:p14="http://schemas.microsoft.com/office/powerpoint/2010/main" val="37613314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55" r:id="rId5"/>
    <p:sldLayoutId id="2147483664" r:id="rId6"/>
    <p:sldLayoutId id="2147483663" r:id="rId7"/>
    <p:sldLayoutId id="2147483662" r:id="rId8"/>
    <p:sldLayoutId id="2147483652" r:id="rId9"/>
    <p:sldLayoutId id="2147483665" r:id="rId10"/>
    <p:sldLayoutId id="2147483666" r:id="rId11"/>
    <p:sldLayoutId id="2147483667" r:id="rId12"/>
    <p:sldLayoutId id="2147483654" r:id="rId13"/>
    <p:sldLayoutId id="2147483668" r:id="rId14"/>
    <p:sldLayoutId id="214748366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7.svg"/></Relationships>
</file>

<file path=ppt/slides/_rels/slide16.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hyperlink" Target="https://www.lohud.com/story/news/transit/2018/11/26/ramp-meter-traffic-signals-287/2069633002/" TargetMode="External"/><Relationship Id="rId7"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hyperlink" Target="https://streetsillustrated.seattle.gov/design-standards/freigh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mailto:lance@scacog.org" TargetMode="Externa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76.png"/><Relationship Id="rId4" Type="http://schemas.openxmlformats.org/officeDocument/2006/relationships/image" Target="../media/image75.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F193BD-0BA4-4202-BD76-D3E454825849}"/>
              </a:ext>
            </a:extLst>
          </p:cNvPr>
          <p:cNvSpPr>
            <a:spLocks noGrp="1"/>
          </p:cNvSpPr>
          <p:nvPr>
            <p:ph type="sldNum" sz="quarter" idx="12"/>
          </p:nvPr>
        </p:nvSpPr>
        <p:spPr/>
        <p:txBody>
          <a:bodyPr/>
          <a:lstStyle/>
          <a:p>
            <a:fld id="{F9350424-C5F4-4F29-835B-C1B01CA1D5A6}" type="slidenum">
              <a:rPr lang="en-US" smtClean="0"/>
              <a:t>1</a:t>
            </a:fld>
            <a:endParaRPr lang="en-US"/>
          </a:p>
        </p:txBody>
      </p:sp>
      <p:sp>
        <p:nvSpPr>
          <p:cNvPr id="3" name="Title 2">
            <a:extLst>
              <a:ext uri="{FF2B5EF4-FFF2-40B4-BE49-F238E27FC236}">
                <a16:creationId xmlns:a16="http://schemas.microsoft.com/office/drawing/2014/main" id="{FE22DAAE-5422-4946-A19B-0FF9F3358ED1}"/>
              </a:ext>
            </a:extLst>
          </p:cNvPr>
          <p:cNvSpPr>
            <a:spLocks noGrp="1"/>
          </p:cNvSpPr>
          <p:nvPr>
            <p:ph type="title"/>
          </p:nvPr>
        </p:nvSpPr>
        <p:spPr/>
        <p:txBody>
          <a:bodyPr/>
          <a:lstStyle/>
          <a:p>
            <a:r>
              <a:rPr lang="en-US"/>
              <a:t>Welcome</a:t>
            </a:r>
          </a:p>
        </p:txBody>
      </p:sp>
      <p:pic>
        <p:nvPicPr>
          <p:cNvPr id="7" name="Content Placeholder 6" descr="A screen shot of a social media post&#10;&#10;Description automatically generated">
            <a:extLst>
              <a:ext uri="{FF2B5EF4-FFF2-40B4-BE49-F238E27FC236}">
                <a16:creationId xmlns:a16="http://schemas.microsoft.com/office/drawing/2014/main" id="{8DEA4D04-39A2-4312-8DAD-0C5D382730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799306"/>
            <a:ext cx="10528301" cy="5922169"/>
          </a:xfrm>
        </p:spPr>
      </p:pic>
    </p:spTree>
    <p:extLst>
      <p:ext uri="{BB962C8B-B14F-4D97-AF65-F5344CB8AC3E}">
        <p14:creationId xmlns:p14="http://schemas.microsoft.com/office/powerpoint/2010/main" val="1194236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10</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sz="4400" dirty="0"/>
              <a:t>Briefing Decks</a:t>
            </a:r>
            <a:endParaRPr lang="en-US" dirty="0"/>
          </a:p>
        </p:txBody>
      </p:sp>
      <p:pic>
        <p:nvPicPr>
          <p:cNvPr id="6" name="Picture 5">
            <a:extLst>
              <a:ext uri="{FF2B5EF4-FFF2-40B4-BE49-F238E27FC236}">
                <a16:creationId xmlns:a16="http://schemas.microsoft.com/office/drawing/2014/main" id="{4D189A78-2AAC-45BE-89DC-AAF07D417B55}"/>
              </a:ext>
            </a:extLst>
          </p:cNvPr>
          <p:cNvPicPr>
            <a:picLocks noChangeAspect="1"/>
          </p:cNvPicPr>
          <p:nvPr/>
        </p:nvPicPr>
        <p:blipFill>
          <a:blip r:embed="rId3"/>
          <a:stretch>
            <a:fillRect/>
          </a:stretch>
        </p:blipFill>
        <p:spPr>
          <a:xfrm rot="21026965">
            <a:off x="2880693" y="1795368"/>
            <a:ext cx="5833313" cy="32672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CBC3625-6480-47F4-BF17-E00264936877}"/>
              </a:ext>
            </a:extLst>
          </p:cNvPr>
          <p:cNvPicPr>
            <a:picLocks noChangeAspect="1"/>
          </p:cNvPicPr>
          <p:nvPr/>
        </p:nvPicPr>
        <p:blipFill>
          <a:blip r:embed="rId4"/>
          <a:stretch>
            <a:fillRect/>
          </a:stretch>
        </p:blipFill>
        <p:spPr>
          <a:xfrm rot="557749">
            <a:off x="431291" y="3166533"/>
            <a:ext cx="4855635" cy="272104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464A031-2394-4C02-89AC-4C70A43742F6}"/>
              </a:ext>
            </a:extLst>
          </p:cNvPr>
          <p:cNvPicPr>
            <a:picLocks noChangeAspect="1"/>
          </p:cNvPicPr>
          <p:nvPr/>
        </p:nvPicPr>
        <p:blipFill>
          <a:blip r:embed="rId5"/>
          <a:stretch>
            <a:fillRect/>
          </a:stretch>
        </p:blipFill>
        <p:spPr>
          <a:xfrm>
            <a:off x="6065445" y="2720793"/>
            <a:ext cx="5883149" cy="32921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793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a:xfrm>
            <a:off x="8610600" y="6356350"/>
            <a:ext cx="2743200" cy="365125"/>
          </a:xfrm>
        </p:spPr>
        <p:txBody>
          <a:bodyPr/>
          <a:lstStyle/>
          <a:p>
            <a:fld id="{F9350424-C5F4-4F29-835B-C1B01CA1D5A6}" type="slidenum">
              <a:rPr lang="en-US" smtClean="0"/>
              <a:t>11</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a:xfrm>
            <a:off x="232959" y="136525"/>
            <a:ext cx="10515600" cy="1325563"/>
          </a:xfrm>
        </p:spPr>
        <p:txBody>
          <a:bodyPr/>
          <a:lstStyle/>
          <a:p>
            <a:r>
              <a:rPr lang="en-US"/>
              <a:t>Meeting Content &amp; Archived Recordings</a:t>
            </a:r>
            <a:endParaRPr lang="en-US" dirty="0"/>
          </a:p>
        </p:txBody>
      </p:sp>
      <p:pic>
        <p:nvPicPr>
          <p:cNvPr id="4" name="Content Placeholder 3">
            <a:extLst>
              <a:ext uri="{FF2B5EF4-FFF2-40B4-BE49-F238E27FC236}">
                <a16:creationId xmlns:a16="http://schemas.microsoft.com/office/drawing/2014/main" id="{3DDD300F-A98B-4B58-9585-AF1CECF012C4}"/>
              </a:ext>
            </a:extLst>
          </p:cNvPr>
          <p:cNvPicPr>
            <a:picLocks noGrp="1" noChangeAspect="1"/>
          </p:cNvPicPr>
          <p:nvPr>
            <p:ph idx="1"/>
          </p:nvPr>
        </p:nvPicPr>
        <p:blipFill>
          <a:blip r:embed="rId3"/>
          <a:stretch>
            <a:fillRect/>
          </a:stretch>
        </p:blipFill>
        <p:spPr>
          <a:xfrm>
            <a:off x="5781570" y="2135061"/>
            <a:ext cx="4460414" cy="2473033"/>
          </a:xfrm>
          <a:prstGeom prst="rect">
            <a:avLst/>
          </a:prstGeom>
          <a:effectLst>
            <a:glow rad="228600">
              <a:schemeClr val="accent4">
                <a:satMod val="175000"/>
                <a:alpha val="40000"/>
              </a:schemeClr>
            </a:glow>
          </a:effectLst>
        </p:spPr>
      </p:pic>
      <p:pic>
        <p:nvPicPr>
          <p:cNvPr id="24" name="Graphic 23" descr="Laptop with solid fill">
            <a:extLst>
              <a:ext uri="{FF2B5EF4-FFF2-40B4-BE49-F238E27FC236}">
                <a16:creationId xmlns:a16="http://schemas.microsoft.com/office/drawing/2014/main" id="{CCAB738F-CF3D-4FC9-9B16-D19B09EB2C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03187" y="0"/>
            <a:ext cx="7409468" cy="7674348"/>
          </a:xfrm>
          <a:prstGeom prst="rect">
            <a:avLst/>
          </a:prstGeom>
        </p:spPr>
      </p:pic>
      <p:sp>
        <p:nvSpPr>
          <p:cNvPr id="6" name="TextBox 5">
            <a:extLst>
              <a:ext uri="{FF2B5EF4-FFF2-40B4-BE49-F238E27FC236}">
                <a16:creationId xmlns:a16="http://schemas.microsoft.com/office/drawing/2014/main" id="{BE04A934-ECDE-4FB7-91DF-E9650395821F}"/>
              </a:ext>
            </a:extLst>
          </p:cNvPr>
          <p:cNvSpPr txBox="1"/>
          <p:nvPr/>
        </p:nvSpPr>
        <p:spPr>
          <a:xfrm>
            <a:off x="232959" y="1612232"/>
            <a:ext cx="3881841"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Plan documents</a:t>
            </a:r>
          </a:p>
          <a:p>
            <a:pPr marL="285750" indent="-28575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Steering Committee Meeting Materials and Recordings</a:t>
            </a:r>
          </a:p>
          <a:p>
            <a:pPr marL="285750" indent="-28575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Freight Advisory Committee Meeting Materials and Recordings</a:t>
            </a:r>
          </a:p>
          <a:p>
            <a:pPr marL="285750" indent="-28575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Palmetto Freight Series Recordings</a:t>
            </a:r>
          </a:p>
          <a:p>
            <a:pPr marL="285750" indent="-28575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Contact Info for More Information</a:t>
            </a:r>
          </a:p>
        </p:txBody>
      </p:sp>
    </p:spTree>
    <p:extLst>
      <p:ext uri="{BB962C8B-B14F-4D97-AF65-F5344CB8AC3E}">
        <p14:creationId xmlns:p14="http://schemas.microsoft.com/office/powerpoint/2010/main" val="1708686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0FA1-0A21-8F47-8804-792FC5FFD5F8}"/>
              </a:ext>
            </a:extLst>
          </p:cNvPr>
          <p:cNvSpPr>
            <a:spLocks noGrp="1"/>
          </p:cNvSpPr>
          <p:nvPr>
            <p:ph type="title"/>
          </p:nvPr>
        </p:nvSpPr>
        <p:spPr/>
        <p:txBody>
          <a:bodyPr>
            <a:noAutofit/>
          </a:bodyPr>
          <a:lstStyle/>
          <a:p>
            <a:r>
              <a:rPr lang="en-US" dirty="0"/>
              <a:t>Public Engagement Process</a:t>
            </a:r>
          </a:p>
        </p:txBody>
      </p:sp>
      <p:sp>
        <p:nvSpPr>
          <p:cNvPr id="3" name="Slide Number Placeholder 2">
            <a:extLst>
              <a:ext uri="{FF2B5EF4-FFF2-40B4-BE49-F238E27FC236}">
                <a16:creationId xmlns:a16="http://schemas.microsoft.com/office/drawing/2014/main" id="{D3F776FB-E2A4-4F6D-999D-952E4C5AE2A0}"/>
              </a:ext>
            </a:extLst>
          </p:cNvPr>
          <p:cNvSpPr>
            <a:spLocks noGrp="1"/>
          </p:cNvSpPr>
          <p:nvPr>
            <p:ph type="sldNum" sz="quarter" idx="12"/>
          </p:nvPr>
        </p:nvSpPr>
        <p:spPr/>
        <p:txBody>
          <a:bodyPr/>
          <a:lstStyle/>
          <a:p>
            <a:fld id="{F9350424-C5F4-4F29-835B-C1B01CA1D5A6}" type="slidenum">
              <a:rPr lang="en-US" smtClean="0"/>
              <a:t>12</a:t>
            </a:fld>
            <a:endParaRPr lang="en-US"/>
          </a:p>
        </p:txBody>
      </p:sp>
    </p:spTree>
    <p:extLst>
      <p:ext uri="{BB962C8B-B14F-4D97-AF65-F5344CB8AC3E}">
        <p14:creationId xmlns:p14="http://schemas.microsoft.com/office/powerpoint/2010/main" val="3144480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13</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dirty="0"/>
              <a:t>Overview of Public Engagement</a:t>
            </a:r>
          </a:p>
        </p:txBody>
      </p:sp>
      <p:pic>
        <p:nvPicPr>
          <p:cNvPr id="7" name="Content Placeholder 6" descr="Table, timeline&#10;&#10;Description automatically generated">
            <a:extLst>
              <a:ext uri="{FF2B5EF4-FFF2-40B4-BE49-F238E27FC236}">
                <a16:creationId xmlns:a16="http://schemas.microsoft.com/office/drawing/2014/main" id="{A2D66668-97A3-4EEE-95AC-E42AC8CBCEA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1775" y="1422125"/>
            <a:ext cx="9868449" cy="4934225"/>
          </a:xfrm>
        </p:spPr>
      </p:pic>
    </p:spTree>
    <p:extLst>
      <p:ext uri="{BB962C8B-B14F-4D97-AF65-F5344CB8AC3E}">
        <p14:creationId xmlns:p14="http://schemas.microsoft.com/office/powerpoint/2010/main" val="652740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54FD87-5E9A-4FD6-9B0C-70E461C60580}"/>
              </a:ext>
            </a:extLst>
          </p:cNvPr>
          <p:cNvSpPr>
            <a:spLocks noGrp="1"/>
          </p:cNvSpPr>
          <p:nvPr>
            <p:ph type="sldNum" sz="quarter" idx="12"/>
          </p:nvPr>
        </p:nvSpPr>
        <p:spPr/>
        <p:txBody>
          <a:bodyPr/>
          <a:lstStyle/>
          <a:p>
            <a:fld id="{F9350424-C5F4-4F29-835B-C1B01CA1D5A6}" type="slidenum">
              <a:rPr lang="en-US" smtClean="0"/>
              <a:t>14</a:t>
            </a:fld>
            <a:endParaRPr lang="en-US"/>
          </a:p>
        </p:txBody>
      </p:sp>
      <p:sp>
        <p:nvSpPr>
          <p:cNvPr id="3" name="Title 2">
            <a:extLst>
              <a:ext uri="{FF2B5EF4-FFF2-40B4-BE49-F238E27FC236}">
                <a16:creationId xmlns:a16="http://schemas.microsoft.com/office/drawing/2014/main" id="{C841DCDC-463B-4EA3-89A2-79B96C5F9C06}"/>
              </a:ext>
            </a:extLst>
          </p:cNvPr>
          <p:cNvSpPr>
            <a:spLocks noGrp="1"/>
          </p:cNvSpPr>
          <p:nvPr>
            <p:ph type="title"/>
          </p:nvPr>
        </p:nvSpPr>
        <p:spPr/>
        <p:txBody>
          <a:bodyPr/>
          <a:lstStyle/>
          <a:p>
            <a:r>
              <a:rPr lang="en-US" dirty="0"/>
              <a:t>Meeting Series</a:t>
            </a:r>
          </a:p>
        </p:txBody>
      </p:sp>
      <p:graphicFrame>
        <p:nvGraphicFramePr>
          <p:cNvPr id="5" name="Table 7">
            <a:extLst>
              <a:ext uri="{FF2B5EF4-FFF2-40B4-BE49-F238E27FC236}">
                <a16:creationId xmlns:a16="http://schemas.microsoft.com/office/drawing/2014/main" id="{51942496-953B-4766-82F5-0E4131A6CA4A}"/>
              </a:ext>
            </a:extLst>
          </p:cNvPr>
          <p:cNvGraphicFramePr>
            <a:graphicFrameLocks noGrp="1"/>
          </p:cNvGraphicFramePr>
          <p:nvPr>
            <p:extLst>
              <p:ext uri="{D42A27DB-BD31-4B8C-83A1-F6EECF244321}">
                <p14:modId xmlns:p14="http://schemas.microsoft.com/office/powerpoint/2010/main" val="992866713"/>
              </p:ext>
            </p:extLst>
          </p:nvPr>
        </p:nvGraphicFramePr>
        <p:xfrm>
          <a:off x="555021" y="1431608"/>
          <a:ext cx="11068019" cy="4815351"/>
        </p:xfrm>
        <a:graphic>
          <a:graphicData uri="http://schemas.openxmlformats.org/drawingml/2006/table">
            <a:tbl>
              <a:tblPr firstRow="1" bandRow="1">
                <a:tableStyleId>{5C22544A-7EE6-4342-B048-85BDC9FD1C3A}</a:tableStyleId>
              </a:tblPr>
              <a:tblGrid>
                <a:gridCol w="2802816">
                  <a:extLst>
                    <a:ext uri="{9D8B030D-6E8A-4147-A177-3AD203B41FA5}">
                      <a16:colId xmlns:a16="http://schemas.microsoft.com/office/drawing/2014/main" val="3506346373"/>
                    </a:ext>
                  </a:extLst>
                </a:gridCol>
                <a:gridCol w="4864952">
                  <a:extLst>
                    <a:ext uri="{9D8B030D-6E8A-4147-A177-3AD203B41FA5}">
                      <a16:colId xmlns:a16="http://schemas.microsoft.com/office/drawing/2014/main" val="1005597653"/>
                    </a:ext>
                  </a:extLst>
                </a:gridCol>
                <a:gridCol w="3400251">
                  <a:extLst>
                    <a:ext uri="{9D8B030D-6E8A-4147-A177-3AD203B41FA5}">
                      <a16:colId xmlns:a16="http://schemas.microsoft.com/office/drawing/2014/main" val="3635412428"/>
                    </a:ext>
                  </a:extLst>
                </a:gridCol>
              </a:tblGrid>
              <a:tr h="654027">
                <a:tc>
                  <a:txBody>
                    <a:bodyPr/>
                    <a:lstStyle/>
                    <a:p>
                      <a:pPr algn="ctr"/>
                      <a:r>
                        <a:rPr lang="en-US" dirty="0">
                          <a:latin typeface="Segoe UI Semilight" panose="020B0402040204020203" pitchFamily="34" charset="0"/>
                          <a:cs typeface="Segoe UI Semilight" panose="020B0402040204020203" pitchFamily="34" charset="0"/>
                        </a:rPr>
                        <a:t>STEERING COMMITTEE MEETING DATES (2020)</a:t>
                      </a:r>
                    </a:p>
                  </a:txBody>
                  <a:tcPr anchor="ctr"/>
                </a:tc>
                <a:tc>
                  <a:txBody>
                    <a:bodyPr/>
                    <a:lstStyle/>
                    <a:p>
                      <a:pPr algn="ctr"/>
                      <a:r>
                        <a:rPr lang="en-US">
                          <a:latin typeface="Segoe UI Semilight" panose="020B0402040204020203" pitchFamily="34" charset="0"/>
                          <a:cs typeface="Segoe UI Semilight" panose="020B0402040204020203" pitchFamily="34" charset="0"/>
                        </a:rPr>
                        <a:t>STEERING COMMITTEE MEETING TOPIC</a:t>
                      </a:r>
                    </a:p>
                  </a:txBody>
                  <a:tcPr anchor="ctr"/>
                </a:tc>
                <a:tc>
                  <a:txBody>
                    <a:bodyPr/>
                    <a:lstStyle/>
                    <a:p>
                      <a:pPr algn="ctr"/>
                      <a:r>
                        <a:rPr lang="en-US" dirty="0">
                          <a:latin typeface="Segoe UI Semilight" panose="020B0402040204020203" pitchFamily="34" charset="0"/>
                          <a:cs typeface="Segoe UI Semilight" panose="020B0402040204020203" pitchFamily="34" charset="0"/>
                        </a:rPr>
                        <a:t>LUNCH &amp; LEARN</a:t>
                      </a:r>
                    </a:p>
                    <a:p>
                      <a:pPr lvl="0" algn="ctr">
                        <a:buNone/>
                      </a:pPr>
                      <a:r>
                        <a:rPr lang="en-US" dirty="0">
                          <a:latin typeface="Segoe UI Semilight" panose="020B0402040204020203" pitchFamily="34" charset="0"/>
                          <a:cs typeface="Segoe UI Semilight" panose="020B0402040204020203" pitchFamily="34" charset="0"/>
                        </a:rPr>
                        <a:t>WEBINAR TOPICS</a:t>
                      </a:r>
                    </a:p>
                  </a:txBody>
                  <a:tcPr anchor="ctr"/>
                </a:tc>
                <a:extLst>
                  <a:ext uri="{0D108BD9-81ED-4DB2-BD59-A6C34878D82A}">
                    <a16:rowId xmlns:a16="http://schemas.microsoft.com/office/drawing/2014/main" val="2946020534"/>
                  </a:ext>
                </a:extLst>
              </a:tr>
              <a:tr h="422280">
                <a:tc>
                  <a:txBody>
                    <a:bodyPr/>
                    <a:lstStyle/>
                    <a:p>
                      <a:pPr algn="ctr"/>
                      <a:r>
                        <a:rPr lang="en-US">
                          <a:latin typeface="Segoe UI Semilight" panose="020B0402040204020203" pitchFamily="34" charset="0"/>
                          <a:cs typeface="Segoe UI Semilight" panose="020B0402040204020203" pitchFamily="34" charset="0"/>
                        </a:rPr>
                        <a:t>June 4</a:t>
                      </a:r>
                    </a:p>
                  </a:txBody>
                  <a:tcPr anchor="ctr"/>
                </a:tc>
                <a:tc>
                  <a:txBody>
                    <a:bodyPr/>
                    <a:lstStyle/>
                    <a:p>
                      <a:pPr algn="ctr"/>
                      <a:r>
                        <a:rPr lang="en-US">
                          <a:latin typeface="Segoe UI Semilight" panose="020B0402040204020203" pitchFamily="34" charset="0"/>
                          <a:cs typeface="Segoe UI Semilight" panose="020B0402040204020203" pitchFamily="34" charset="0"/>
                        </a:rPr>
                        <a:t>Introduction to Freight Planning</a:t>
                      </a:r>
                    </a:p>
                  </a:txBody>
                  <a:tcPr anchor="ctr"/>
                </a:tc>
                <a:tc>
                  <a:txBody>
                    <a:bodyPr/>
                    <a:lstStyle/>
                    <a:p>
                      <a:pPr algn="ctr"/>
                      <a:r>
                        <a:rPr lang="en-US">
                          <a:latin typeface="Segoe UI Semilight" panose="020B0402040204020203" pitchFamily="34" charset="0"/>
                          <a:cs typeface="Segoe UI Semilight" panose="020B0402040204020203" pitchFamily="34" charset="0"/>
                        </a:rPr>
                        <a:t>N/A</a:t>
                      </a:r>
                    </a:p>
                  </a:txBody>
                  <a:tcPr anchor="ctr"/>
                </a:tc>
                <a:extLst>
                  <a:ext uri="{0D108BD9-81ED-4DB2-BD59-A6C34878D82A}">
                    <a16:rowId xmlns:a16="http://schemas.microsoft.com/office/drawing/2014/main" val="2694569133"/>
                  </a:ext>
                </a:extLst>
              </a:tr>
              <a:tr h="628255">
                <a:tc>
                  <a:txBody>
                    <a:bodyPr/>
                    <a:lstStyle/>
                    <a:p>
                      <a:pPr algn="ctr"/>
                      <a:r>
                        <a:rPr lang="en-US">
                          <a:latin typeface="Segoe UI Semilight" panose="020B0402040204020203" pitchFamily="34" charset="0"/>
                          <a:cs typeface="Segoe UI Semilight" panose="020B0402040204020203" pitchFamily="34" charset="0"/>
                        </a:rPr>
                        <a:t>July 16</a:t>
                      </a:r>
                    </a:p>
                  </a:txBody>
                  <a:tcPr anchor="ctr"/>
                </a:tc>
                <a:tc>
                  <a:txBody>
                    <a:bodyPr/>
                    <a:lstStyle/>
                    <a:p>
                      <a:pPr algn="ctr"/>
                      <a:r>
                        <a:rPr lang="en-US">
                          <a:latin typeface="Segoe UI Semilight" panose="020B0402040204020203" pitchFamily="34" charset="0"/>
                          <a:cs typeface="Segoe UI Semilight" panose="020B0402040204020203" pitchFamily="34" charset="0"/>
                        </a:rPr>
                        <a:t>Best Practices &amp; Network Assessment</a:t>
                      </a:r>
                    </a:p>
                  </a:txBody>
                  <a:tcPr anchor="ctr"/>
                </a:tc>
                <a:tc>
                  <a:txBody>
                    <a:bodyPr/>
                    <a:lstStyle/>
                    <a:p>
                      <a:pPr algn="ctr"/>
                      <a:r>
                        <a:rPr lang="en-US">
                          <a:latin typeface="Segoe UI Semilight" panose="020B0402040204020203" pitchFamily="34" charset="0"/>
                          <a:cs typeface="Segoe UI Semilight" panose="020B0402040204020203" pitchFamily="34" charset="0"/>
                        </a:rPr>
                        <a:t>Smart Cities &amp;   </a:t>
                      </a:r>
                    </a:p>
                    <a:p>
                      <a:pPr lvl="0" algn="ctr">
                        <a:buNone/>
                      </a:pPr>
                      <a:r>
                        <a:rPr lang="en-US">
                          <a:latin typeface="Segoe UI Semilight" panose="020B0402040204020203" pitchFamily="34" charset="0"/>
                          <a:cs typeface="Segoe UI Semilight" panose="020B0402040204020203" pitchFamily="34" charset="0"/>
                        </a:rPr>
                        <a:t>   Railroad Technology</a:t>
                      </a:r>
                    </a:p>
                  </a:txBody>
                  <a:tcPr anchor="ctr"/>
                </a:tc>
                <a:extLst>
                  <a:ext uri="{0D108BD9-81ED-4DB2-BD59-A6C34878D82A}">
                    <a16:rowId xmlns:a16="http://schemas.microsoft.com/office/drawing/2014/main" val="2434212616"/>
                  </a:ext>
                </a:extLst>
              </a:tr>
              <a:tr h="628255">
                <a:tc>
                  <a:txBody>
                    <a:bodyPr/>
                    <a:lstStyle/>
                    <a:p>
                      <a:pPr algn="ctr"/>
                      <a:r>
                        <a:rPr lang="en-US">
                          <a:latin typeface="Segoe UI Semilight" panose="020B0402040204020203" pitchFamily="34" charset="0"/>
                          <a:cs typeface="Segoe UI Semilight" panose="020B0402040204020203" pitchFamily="34" charset="0"/>
                        </a:rPr>
                        <a:t>August 13</a:t>
                      </a:r>
                    </a:p>
                  </a:txBody>
                  <a:tcPr anchor="ctr"/>
                </a:tc>
                <a:tc>
                  <a:txBody>
                    <a:bodyPr/>
                    <a:lstStyle/>
                    <a:p>
                      <a:pPr algn="ctr"/>
                      <a:r>
                        <a:rPr lang="en-US" dirty="0">
                          <a:latin typeface="Segoe UI Semilight" panose="020B0402040204020203" pitchFamily="34" charset="0"/>
                          <a:cs typeface="Segoe UI Semilight" panose="020B0402040204020203" pitchFamily="34" charset="0"/>
                        </a:rPr>
                        <a:t>Land Use Analysis</a:t>
                      </a:r>
                    </a:p>
                  </a:txBody>
                  <a:tcPr anchor="ctr"/>
                </a:tc>
                <a:tc>
                  <a:txBody>
                    <a:bodyPr/>
                    <a:lstStyle/>
                    <a:p>
                      <a:pPr algn="ctr"/>
                      <a:r>
                        <a:rPr lang="en-US">
                          <a:latin typeface="Segoe UI Semilight" panose="020B0402040204020203" pitchFamily="34" charset="0"/>
                          <a:cs typeface="Segoe UI Semilight" panose="020B0402040204020203" pitchFamily="34" charset="0"/>
                        </a:rPr>
                        <a:t>Truck Parking </a:t>
                      </a:r>
                    </a:p>
                    <a:p>
                      <a:pPr algn="ctr"/>
                      <a:r>
                        <a:rPr lang="en-US">
                          <a:latin typeface="Segoe UI Semilight" panose="020B0402040204020203" pitchFamily="34" charset="0"/>
                          <a:cs typeface="Segoe UI Semilight" panose="020B0402040204020203" pitchFamily="34" charset="0"/>
                        </a:rPr>
                        <a:t>&amp; Automation</a:t>
                      </a:r>
                    </a:p>
                  </a:txBody>
                  <a:tcPr anchor="ctr"/>
                </a:tc>
                <a:extLst>
                  <a:ext uri="{0D108BD9-81ED-4DB2-BD59-A6C34878D82A}">
                    <a16:rowId xmlns:a16="http://schemas.microsoft.com/office/drawing/2014/main" val="205721575"/>
                  </a:ext>
                </a:extLst>
              </a:tr>
              <a:tr h="578562">
                <a:tc>
                  <a:txBody>
                    <a:bodyPr/>
                    <a:lstStyle/>
                    <a:p>
                      <a:pPr algn="ctr"/>
                      <a:r>
                        <a:rPr lang="en-US" dirty="0">
                          <a:latin typeface="Segoe UI Semilight" panose="020B0402040204020203" pitchFamily="34" charset="0"/>
                          <a:cs typeface="Segoe UI Semilight" panose="020B0402040204020203" pitchFamily="34" charset="0"/>
                        </a:rPr>
                        <a:t>September 10</a:t>
                      </a:r>
                    </a:p>
                  </a:txBody>
                  <a:tcPr anchor="ctr"/>
                </a:tc>
                <a:tc>
                  <a:txBody>
                    <a:bodyPr/>
                    <a:lstStyle/>
                    <a:p>
                      <a:pPr algn="ctr"/>
                      <a:r>
                        <a:rPr lang="en-US">
                          <a:latin typeface="Segoe UI Semilight" panose="020B0402040204020203" pitchFamily="34" charset="0"/>
                          <a:cs typeface="Segoe UI Semilight" panose="020B0402040204020203" pitchFamily="34" charset="0"/>
                        </a:rPr>
                        <a:t>Goals, Objectives, &amp; Performance Measures</a:t>
                      </a:r>
                    </a:p>
                  </a:txBody>
                  <a:tcPr anchor="ctr"/>
                </a:tc>
                <a:tc>
                  <a:txBody>
                    <a:bodyPr/>
                    <a:lstStyle/>
                    <a:p>
                      <a:pPr algn="ctr"/>
                      <a:r>
                        <a:rPr lang="en-US">
                          <a:latin typeface="Segoe UI Semilight" panose="020B0402040204020203" pitchFamily="34" charset="0"/>
                          <a:cs typeface="Segoe UI Semilight" panose="020B0402040204020203" pitchFamily="34" charset="0"/>
                        </a:rPr>
                        <a:t>Freight Data Analysis</a:t>
                      </a:r>
                    </a:p>
                  </a:txBody>
                  <a:tcPr anchor="ctr"/>
                </a:tc>
                <a:extLst>
                  <a:ext uri="{0D108BD9-81ED-4DB2-BD59-A6C34878D82A}">
                    <a16:rowId xmlns:a16="http://schemas.microsoft.com/office/drawing/2014/main" val="3430267481"/>
                  </a:ext>
                </a:extLst>
              </a:tr>
              <a:tr h="457200">
                <a:tc>
                  <a:txBody>
                    <a:bodyPr/>
                    <a:lstStyle/>
                    <a:p>
                      <a:pPr algn="ctr"/>
                      <a:r>
                        <a:rPr lang="en-US">
                          <a:latin typeface="Segoe UI Semilight" panose="020B0402040204020203" pitchFamily="34" charset="0"/>
                          <a:cs typeface="Segoe UI Semilight" panose="020B0402040204020203" pitchFamily="34" charset="0"/>
                        </a:rPr>
                        <a:t>October 8</a:t>
                      </a:r>
                    </a:p>
                  </a:txBody>
                  <a:tcPr anchor="ctr"/>
                </a:tc>
                <a:tc>
                  <a:txBody>
                    <a:bodyPr/>
                    <a:lstStyle/>
                    <a:p>
                      <a:pPr algn="ctr"/>
                      <a:r>
                        <a:rPr lang="en-US" dirty="0">
                          <a:latin typeface="Segoe UI Semilight" panose="020B0402040204020203" pitchFamily="34" charset="0"/>
                          <a:cs typeface="Segoe UI Semilight" panose="020B0402040204020203" pitchFamily="34" charset="0"/>
                        </a:rPr>
                        <a:t>Economic Impact Analysis</a:t>
                      </a:r>
                    </a:p>
                  </a:txBody>
                  <a:tcPr anchor="ctr"/>
                </a:tc>
                <a:tc>
                  <a:txBody>
                    <a:bodyPr/>
                    <a:lstStyle/>
                    <a:p>
                      <a:pPr algn="ctr"/>
                      <a:r>
                        <a:rPr lang="en-US">
                          <a:latin typeface="Segoe UI Semilight" panose="020B0402040204020203" pitchFamily="34" charset="0"/>
                          <a:cs typeface="Segoe UI Semilight" panose="020B0402040204020203" pitchFamily="34" charset="0"/>
                        </a:rPr>
                        <a:t>N/A</a:t>
                      </a:r>
                    </a:p>
                  </a:txBody>
                  <a:tcPr anchor="ctr"/>
                </a:tc>
                <a:extLst>
                  <a:ext uri="{0D108BD9-81ED-4DB2-BD59-A6C34878D82A}">
                    <a16:rowId xmlns:a16="http://schemas.microsoft.com/office/drawing/2014/main" val="1333480384"/>
                  </a:ext>
                </a:extLst>
              </a:tr>
              <a:tr h="422280">
                <a:tc>
                  <a:txBody>
                    <a:bodyPr/>
                    <a:lstStyle/>
                    <a:p>
                      <a:pPr algn="ctr"/>
                      <a:r>
                        <a:rPr lang="en-US">
                          <a:latin typeface="Segoe UI Semilight" panose="020B0402040204020203" pitchFamily="34" charset="0"/>
                          <a:cs typeface="Segoe UI Semilight" panose="020B0402040204020203" pitchFamily="34" charset="0"/>
                        </a:rPr>
                        <a:t>November 12</a:t>
                      </a:r>
                    </a:p>
                  </a:txBody>
                  <a:tcPr anchor="ctr"/>
                </a:tc>
                <a:tc>
                  <a:txBody>
                    <a:bodyPr/>
                    <a:lstStyle/>
                    <a:p>
                      <a:pPr algn="ctr"/>
                      <a:r>
                        <a:rPr lang="en-US">
                          <a:latin typeface="Segoe UI Semilight" panose="020B0402040204020203" pitchFamily="34" charset="0"/>
                          <a:cs typeface="Segoe UI Semilight" panose="020B0402040204020203" pitchFamily="34" charset="0"/>
                        </a:rPr>
                        <a:t>Draft Recommendations: Policies and Programs</a:t>
                      </a:r>
                    </a:p>
                  </a:txBody>
                  <a:tcPr anchor="ctr"/>
                </a:tc>
                <a:tc>
                  <a:txBody>
                    <a:bodyPr/>
                    <a:lstStyle/>
                    <a:p>
                      <a:pPr algn="ctr"/>
                      <a:r>
                        <a:rPr lang="en-US">
                          <a:latin typeface="Segoe UI Semilight" panose="020B0402040204020203" pitchFamily="34" charset="0"/>
                          <a:cs typeface="Segoe UI Semilight" panose="020B0402040204020203" pitchFamily="34" charset="0"/>
                        </a:rPr>
                        <a:t>SC Ports Virtual Tour</a:t>
                      </a:r>
                    </a:p>
                  </a:txBody>
                  <a:tcPr anchor="ctr"/>
                </a:tc>
                <a:extLst>
                  <a:ext uri="{0D108BD9-81ED-4DB2-BD59-A6C34878D82A}">
                    <a16:rowId xmlns:a16="http://schemas.microsoft.com/office/drawing/2014/main" val="2240210369"/>
                  </a:ext>
                </a:extLst>
              </a:tr>
              <a:tr h="422280">
                <a:tc>
                  <a:txBody>
                    <a:bodyPr/>
                    <a:lstStyle/>
                    <a:p>
                      <a:pPr algn="ctr"/>
                      <a:r>
                        <a:rPr lang="en-US">
                          <a:latin typeface="Segoe UI Semilight" panose="020B0402040204020203" pitchFamily="34" charset="0"/>
                          <a:cs typeface="Segoe UI Semilight" panose="020B0402040204020203" pitchFamily="34" charset="0"/>
                        </a:rPr>
                        <a:t>December 10</a:t>
                      </a:r>
                    </a:p>
                  </a:txBody>
                  <a:tcPr anchor="ctr"/>
                </a:tc>
                <a:tc>
                  <a:txBody>
                    <a:bodyPr/>
                    <a:lstStyle/>
                    <a:p>
                      <a:pPr algn="ctr"/>
                      <a:r>
                        <a:rPr lang="en-US" dirty="0">
                          <a:latin typeface="Segoe UI Semilight" panose="020B0402040204020203" pitchFamily="34" charset="0"/>
                          <a:cs typeface="Segoe UI Semilight" panose="020B0402040204020203" pitchFamily="34" charset="0"/>
                        </a:rPr>
                        <a:t>Draft Recommendations: Projects</a:t>
                      </a:r>
                    </a:p>
                  </a:txBody>
                  <a:tcPr anchor="ctr"/>
                </a:tc>
                <a:tc>
                  <a:txBody>
                    <a:bodyPr/>
                    <a:lstStyle/>
                    <a:p>
                      <a:pPr algn="ctr"/>
                      <a:r>
                        <a:rPr lang="en-US">
                          <a:latin typeface="Segoe UI Semilight" panose="020B0402040204020203" pitchFamily="34" charset="0"/>
                          <a:cs typeface="Segoe UI Semilight" panose="020B0402040204020203" pitchFamily="34" charset="0"/>
                        </a:rPr>
                        <a:t>N/A</a:t>
                      </a:r>
                    </a:p>
                  </a:txBody>
                  <a:tcPr anchor="ctr"/>
                </a:tc>
                <a:extLst>
                  <a:ext uri="{0D108BD9-81ED-4DB2-BD59-A6C34878D82A}">
                    <a16:rowId xmlns:a16="http://schemas.microsoft.com/office/drawing/2014/main" val="1678237090"/>
                  </a:ext>
                </a:extLst>
              </a:tr>
              <a:tr h="578562">
                <a:tc gridSpan="3">
                  <a:txBody>
                    <a:bodyPr/>
                    <a:lstStyle/>
                    <a:p>
                      <a:pPr algn="ctr"/>
                      <a:r>
                        <a:rPr lang="en-US" dirty="0">
                          <a:latin typeface="Segoe UI Semilight" panose="020B0402040204020203" pitchFamily="34" charset="0"/>
                          <a:cs typeface="Segoe UI Semilight" panose="020B0402040204020203" pitchFamily="34" charset="0"/>
                        </a:rPr>
                        <a:t>Final Plan</a:t>
                      </a:r>
                    </a:p>
                  </a:txBody>
                  <a:tcPr anchor="ctr"/>
                </a:tc>
                <a:tc hMerge="1">
                  <a:txBody>
                    <a:bodyPr/>
                    <a:lstStyle/>
                    <a:p>
                      <a:pPr algn="ctr"/>
                      <a:endParaRPr lang="en-US" sz="1800"/>
                    </a:p>
                  </a:txBody>
                  <a:tcPr anchor="ctr"/>
                </a:tc>
                <a:tc hMerge="1">
                  <a:txBody>
                    <a:bodyPr/>
                    <a:lstStyle/>
                    <a:p>
                      <a:pPr algn="ctr"/>
                      <a:endParaRPr lang="en-US" sz="1800"/>
                    </a:p>
                  </a:txBody>
                  <a:tcPr anchor="ctr"/>
                </a:tc>
                <a:extLst>
                  <a:ext uri="{0D108BD9-81ED-4DB2-BD59-A6C34878D82A}">
                    <a16:rowId xmlns:a16="http://schemas.microsoft.com/office/drawing/2014/main" val="2903793683"/>
                  </a:ext>
                </a:extLst>
              </a:tr>
            </a:tbl>
          </a:graphicData>
        </a:graphic>
      </p:graphicFrame>
      <p:sp>
        <p:nvSpPr>
          <p:cNvPr id="6" name="Star: 7 Points 5">
            <a:extLst>
              <a:ext uri="{FF2B5EF4-FFF2-40B4-BE49-F238E27FC236}">
                <a16:creationId xmlns:a16="http://schemas.microsoft.com/office/drawing/2014/main" id="{72CD3827-C8AC-47EA-B8E5-042AAF6ADD9B}"/>
              </a:ext>
            </a:extLst>
          </p:cNvPr>
          <p:cNvSpPr/>
          <p:nvPr/>
        </p:nvSpPr>
        <p:spPr>
          <a:xfrm>
            <a:off x="4105999" y="5564836"/>
            <a:ext cx="3966062" cy="733926"/>
          </a:xfrm>
          <a:prstGeom prst="star7">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43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15</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dirty="0"/>
              <a:t>COVID Protocol</a:t>
            </a:r>
          </a:p>
        </p:txBody>
      </p:sp>
      <p:sp>
        <p:nvSpPr>
          <p:cNvPr id="9" name="Subtitle 2">
            <a:extLst>
              <a:ext uri="{FF2B5EF4-FFF2-40B4-BE49-F238E27FC236}">
                <a16:creationId xmlns:a16="http://schemas.microsoft.com/office/drawing/2014/main" id="{9D9D962B-F9C1-410D-B134-05A8AEAFC80C}"/>
              </a:ext>
            </a:extLst>
          </p:cNvPr>
          <p:cNvSpPr txBox="1">
            <a:spLocks/>
          </p:cNvSpPr>
          <p:nvPr/>
        </p:nvSpPr>
        <p:spPr>
          <a:xfrm>
            <a:off x="7194830" y="1850260"/>
            <a:ext cx="4315179" cy="3409331"/>
          </a:xfrm>
          <a:prstGeom prst="rect">
            <a:avLst/>
          </a:prstGeom>
          <a:solidFill>
            <a:schemeClr val="bg1">
              <a:lumMod val="95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b="1" dirty="0">
                <a:latin typeface="Segoe UI Semilight" panose="020B0402040204020203" pitchFamily="34" charset="0"/>
                <a:cs typeface="Segoe UI Semilight" panose="020B0402040204020203" pitchFamily="34" charset="0"/>
              </a:rPr>
              <a:t>Emphasized Online Engagement:</a:t>
            </a:r>
          </a:p>
          <a:p>
            <a:pPr marL="342900" indent="-342900">
              <a:buFont typeface="Arial" panose="020B0604020202020204" pitchFamily="34" charset="0"/>
              <a:buChar char="•"/>
            </a:pPr>
            <a:r>
              <a:rPr lang="en-US" sz="2000" dirty="0">
                <a:latin typeface="Segoe UI Semilight" panose="020B0402040204020203" pitchFamily="34" charset="0"/>
                <a:cs typeface="Segoe UI Semilight" panose="020B0402040204020203" pitchFamily="34" charset="0"/>
              </a:rPr>
              <a:t>Online Steering Committee Meetings</a:t>
            </a:r>
          </a:p>
          <a:p>
            <a:pPr marL="342900" indent="-342900">
              <a:buFont typeface="Arial" panose="020B0604020202020204" pitchFamily="34" charset="0"/>
              <a:buChar char="•"/>
            </a:pPr>
            <a:r>
              <a:rPr lang="en-US" sz="2000" dirty="0">
                <a:latin typeface="Segoe UI Semilight" panose="020B0402040204020203" pitchFamily="34" charset="0"/>
                <a:cs typeface="Segoe UI Semilight" panose="020B0402040204020203" pitchFamily="34" charset="0"/>
              </a:rPr>
              <a:t>Palmetto Freight Series Webinars</a:t>
            </a:r>
          </a:p>
          <a:p>
            <a:pPr marL="342900" indent="-342900">
              <a:buFont typeface="Arial" panose="020B0604020202020204" pitchFamily="34" charset="0"/>
              <a:buChar char="•"/>
            </a:pPr>
            <a:r>
              <a:rPr lang="en-US" sz="2000" dirty="0">
                <a:latin typeface="Segoe UI Semilight" panose="020B0402040204020203" pitchFamily="34" charset="0"/>
                <a:cs typeface="Segoe UI Semilight" panose="020B0402040204020203" pitchFamily="34" charset="0"/>
              </a:rPr>
              <a:t>Online Surveys</a:t>
            </a:r>
          </a:p>
          <a:p>
            <a:pPr marL="342900" indent="-342900">
              <a:buFont typeface="Arial" panose="020B0604020202020204" pitchFamily="34" charset="0"/>
              <a:buChar char="•"/>
            </a:pPr>
            <a:r>
              <a:rPr lang="en-US" sz="2000" dirty="0">
                <a:latin typeface="Segoe UI Semilight" panose="020B0402040204020203" pitchFamily="34" charset="0"/>
                <a:cs typeface="Segoe UI Semilight" panose="020B0402040204020203" pitchFamily="34" charset="0"/>
              </a:rPr>
              <a:t>Phone Interviews</a:t>
            </a:r>
          </a:p>
          <a:p>
            <a:pPr marL="342900" indent="-342900">
              <a:buFont typeface="Arial" panose="020B0604020202020204" pitchFamily="34" charset="0"/>
              <a:buChar char="•"/>
            </a:pPr>
            <a:endParaRPr lang="en-US" sz="2000" dirty="0">
              <a:latin typeface="Century Gothic" panose="020B0502020202020204" pitchFamily="34" charset="0"/>
            </a:endParaRPr>
          </a:p>
        </p:txBody>
      </p:sp>
      <p:grpSp>
        <p:nvGrpSpPr>
          <p:cNvPr id="11" name="Group 10">
            <a:extLst>
              <a:ext uri="{FF2B5EF4-FFF2-40B4-BE49-F238E27FC236}">
                <a16:creationId xmlns:a16="http://schemas.microsoft.com/office/drawing/2014/main" id="{12C0AFAC-93C2-4204-A15A-CC5FC4B66BC8}"/>
              </a:ext>
            </a:extLst>
          </p:cNvPr>
          <p:cNvGrpSpPr/>
          <p:nvPr/>
        </p:nvGrpSpPr>
        <p:grpSpPr>
          <a:xfrm>
            <a:off x="131976" y="136525"/>
            <a:ext cx="7409468" cy="7674348"/>
            <a:chOff x="131976" y="136525"/>
            <a:chExt cx="7409468" cy="7674348"/>
          </a:xfrm>
        </p:grpSpPr>
        <p:pic>
          <p:nvPicPr>
            <p:cNvPr id="7" name="Graphic 6" descr="Laptop with solid fill">
              <a:extLst>
                <a:ext uri="{FF2B5EF4-FFF2-40B4-BE49-F238E27FC236}">
                  <a16:creationId xmlns:a16="http://schemas.microsoft.com/office/drawing/2014/main" id="{082AA67F-A896-4878-85F5-8DF2D8781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976" y="136525"/>
              <a:ext cx="7409468" cy="7674348"/>
            </a:xfrm>
            <a:prstGeom prst="rect">
              <a:avLst/>
            </a:prstGeom>
          </p:spPr>
        </p:pic>
        <p:pic>
          <p:nvPicPr>
            <p:cNvPr id="10" name="Picture 9">
              <a:extLst>
                <a:ext uri="{FF2B5EF4-FFF2-40B4-BE49-F238E27FC236}">
                  <a16:creationId xmlns:a16="http://schemas.microsoft.com/office/drawing/2014/main" id="{66AD69A9-FD76-4A94-8F64-1292F6B57854}"/>
                </a:ext>
              </a:extLst>
            </p:cNvPr>
            <p:cNvPicPr>
              <a:picLocks noChangeAspect="1"/>
            </p:cNvPicPr>
            <p:nvPr/>
          </p:nvPicPr>
          <p:blipFill>
            <a:blip r:embed="rId5"/>
            <a:stretch>
              <a:fillRect/>
            </a:stretch>
          </p:blipFill>
          <p:spPr>
            <a:xfrm>
              <a:off x="1657576" y="2192990"/>
              <a:ext cx="4391349" cy="2767629"/>
            </a:xfrm>
            <a:prstGeom prst="rect">
              <a:avLst/>
            </a:prstGeom>
          </p:spPr>
        </p:pic>
      </p:grpSp>
    </p:spTree>
    <p:extLst>
      <p:ext uri="{BB962C8B-B14F-4D97-AF65-F5344CB8AC3E}">
        <p14:creationId xmlns:p14="http://schemas.microsoft.com/office/powerpoint/2010/main" val="3132718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16</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dirty="0"/>
              <a:t>Agency Participation</a:t>
            </a:r>
          </a:p>
        </p:txBody>
      </p:sp>
      <p:pic>
        <p:nvPicPr>
          <p:cNvPr id="6" name="Picture 5" descr="A picture containing drawing, food&#10;&#10;Description automatically generated">
            <a:extLst>
              <a:ext uri="{FF2B5EF4-FFF2-40B4-BE49-F238E27FC236}">
                <a16:creationId xmlns:a16="http://schemas.microsoft.com/office/drawing/2014/main" id="{F3ED0DB2-BD4D-4016-BB86-27BC98664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575" y="4495928"/>
            <a:ext cx="2818215" cy="1625894"/>
          </a:xfrm>
          <a:prstGeom prst="rect">
            <a:avLst/>
          </a:prstGeom>
        </p:spPr>
      </p:pic>
      <p:pic>
        <p:nvPicPr>
          <p:cNvPr id="7" name="Picture 6">
            <a:extLst>
              <a:ext uri="{FF2B5EF4-FFF2-40B4-BE49-F238E27FC236}">
                <a16:creationId xmlns:a16="http://schemas.microsoft.com/office/drawing/2014/main" id="{AE5B82C3-AB88-4DEC-A9DD-901E08E1B2E0}"/>
              </a:ext>
            </a:extLst>
          </p:cNvPr>
          <p:cNvPicPr>
            <a:picLocks noChangeAspect="1"/>
          </p:cNvPicPr>
          <p:nvPr/>
        </p:nvPicPr>
        <p:blipFill rotWithShape="1">
          <a:blip r:embed="rId4"/>
          <a:srcRect l="9909" t="8730" r="13384" b="6754"/>
          <a:stretch/>
        </p:blipFill>
        <p:spPr>
          <a:xfrm>
            <a:off x="344093" y="4357132"/>
            <a:ext cx="2432657" cy="1953459"/>
          </a:xfrm>
          <a:prstGeom prst="rect">
            <a:avLst/>
          </a:prstGeom>
        </p:spPr>
      </p:pic>
      <p:pic>
        <p:nvPicPr>
          <p:cNvPr id="8" name="Picture 7" descr="A close up of a logo&#10;&#10;Description automatically generated">
            <a:extLst>
              <a:ext uri="{FF2B5EF4-FFF2-40B4-BE49-F238E27FC236}">
                <a16:creationId xmlns:a16="http://schemas.microsoft.com/office/drawing/2014/main" id="{A1ED0A06-0967-48DF-AFDB-32D42DF3E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754" y="1854044"/>
            <a:ext cx="4523822" cy="1781253"/>
          </a:xfrm>
          <a:prstGeom prst="rect">
            <a:avLst/>
          </a:prstGeom>
        </p:spPr>
      </p:pic>
      <p:pic>
        <p:nvPicPr>
          <p:cNvPr id="10" name="Picture 9" descr="A picture containing clock, drawing&#10;&#10;Description automatically generated">
            <a:extLst>
              <a:ext uri="{FF2B5EF4-FFF2-40B4-BE49-F238E27FC236}">
                <a16:creationId xmlns:a16="http://schemas.microsoft.com/office/drawing/2014/main" id="{CAC8CD31-C0E9-47FB-A934-19DAF8ECF7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2980" y="4495928"/>
            <a:ext cx="3002445" cy="1355535"/>
          </a:xfrm>
          <a:prstGeom prst="rect">
            <a:avLst/>
          </a:prstGeom>
        </p:spPr>
      </p:pic>
      <p:grpSp>
        <p:nvGrpSpPr>
          <p:cNvPr id="11" name="Group 10">
            <a:extLst>
              <a:ext uri="{FF2B5EF4-FFF2-40B4-BE49-F238E27FC236}">
                <a16:creationId xmlns:a16="http://schemas.microsoft.com/office/drawing/2014/main" id="{31BEAFA8-8677-4A8D-921A-135455767885}"/>
              </a:ext>
            </a:extLst>
          </p:cNvPr>
          <p:cNvGrpSpPr/>
          <p:nvPr/>
        </p:nvGrpSpPr>
        <p:grpSpPr>
          <a:xfrm>
            <a:off x="6245280" y="4393073"/>
            <a:ext cx="2343653" cy="1831604"/>
            <a:chOff x="6301765" y="3511011"/>
            <a:chExt cx="1200155" cy="1033937"/>
          </a:xfrm>
        </p:grpSpPr>
        <p:sp>
          <p:nvSpPr>
            <p:cNvPr id="12" name="Rectangle 11">
              <a:extLst>
                <a:ext uri="{FF2B5EF4-FFF2-40B4-BE49-F238E27FC236}">
                  <a16:creationId xmlns:a16="http://schemas.microsoft.com/office/drawing/2014/main" id="{F3A7F3C7-B94E-4DF7-8A75-FB47DA488EC6}"/>
                </a:ext>
              </a:extLst>
            </p:cNvPr>
            <p:cNvSpPr/>
            <p:nvPr/>
          </p:nvSpPr>
          <p:spPr>
            <a:xfrm>
              <a:off x="6301765" y="3511011"/>
              <a:ext cx="1200155" cy="1033937"/>
            </a:xfrm>
            <a:prstGeom prst="rect">
              <a:avLst/>
            </a:prstGeom>
            <a:blipFill rotWithShape="0">
              <a:blip r:embed="rId7"/>
              <a:srcRect/>
              <a:stretch>
                <a:fillRect l="-18000" r="-18000"/>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B9025342-64BB-4CD6-A9BC-CF995EE10A96}"/>
                </a:ext>
              </a:extLst>
            </p:cNvPr>
            <p:cNvSpPr txBox="1"/>
            <p:nvPr/>
          </p:nvSpPr>
          <p:spPr>
            <a:xfrm>
              <a:off x="6301765" y="3511011"/>
              <a:ext cx="1200155" cy="10339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925" tIns="34925" rIns="34925" bIns="160020" numCol="1" spcCol="1270" anchor="ctr" anchorCtr="0">
              <a:noAutofit/>
            </a:bodyPr>
            <a:lstStyle/>
            <a:p>
              <a:pPr marL="0" lvl="0" indent="0" algn="ctr" defTabSz="2444750">
                <a:lnSpc>
                  <a:spcPct val="90000"/>
                </a:lnSpc>
                <a:spcBef>
                  <a:spcPct val="0"/>
                </a:spcBef>
                <a:spcAft>
                  <a:spcPct val="35000"/>
                </a:spcAft>
                <a:buNone/>
              </a:pPr>
              <a:r>
                <a:rPr lang="en-US" sz="5500" kern="1200">
                  <a:latin typeface="Segoe UI Semibold" panose="020B0702040204020203" pitchFamily="34" charset="0"/>
                  <a:cs typeface="Segoe UI Semibold" panose="020B0702040204020203" pitchFamily="34" charset="0"/>
                </a:rPr>
                <a:t>  </a:t>
              </a:r>
            </a:p>
          </p:txBody>
        </p:sp>
      </p:grpSp>
      <p:pic>
        <p:nvPicPr>
          <p:cNvPr id="14" name="Picture 13">
            <a:extLst>
              <a:ext uri="{FF2B5EF4-FFF2-40B4-BE49-F238E27FC236}">
                <a16:creationId xmlns:a16="http://schemas.microsoft.com/office/drawing/2014/main" id="{34AEC3C4-358A-4CAF-BADE-F2C322EEC2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18071" y="2079906"/>
            <a:ext cx="4777590" cy="1532158"/>
          </a:xfrm>
          <a:prstGeom prst="rect">
            <a:avLst/>
          </a:prstGeom>
        </p:spPr>
      </p:pic>
    </p:spTree>
    <p:extLst>
      <p:ext uri="{BB962C8B-B14F-4D97-AF65-F5344CB8AC3E}">
        <p14:creationId xmlns:p14="http://schemas.microsoft.com/office/powerpoint/2010/main" val="4281053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17</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dirty="0"/>
              <a:t>Roster</a:t>
            </a:r>
            <a:r>
              <a:rPr lang="en-US" baseline="0" dirty="0"/>
              <a:t> of Steering Committee</a:t>
            </a:r>
            <a:endParaRPr lang="en-US" dirty="0"/>
          </a:p>
        </p:txBody>
      </p:sp>
      <p:graphicFrame>
        <p:nvGraphicFramePr>
          <p:cNvPr id="10" name="Table 9">
            <a:extLst>
              <a:ext uri="{FF2B5EF4-FFF2-40B4-BE49-F238E27FC236}">
                <a16:creationId xmlns:a16="http://schemas.microsoft.com/office/drawing/2014/main" id="{4847AEC3-A1B4-420F-9CBF-E70469B9071A}"/>
              </a:ext>
            </a:extLst>
          </p:cNvPr>
          <p:cNvGraphicFramePr>
            <a:graphicFrameLocks noGrp="1"/>
          </p:cNvGraphicFramePr>
          <p:nvPr>
            <p:extLst>
              <p:ext uri="{D42A27DB-BD31-4B8C-83A1-F6EECF244321}">
                <p14:modId xmlns:p14="http://schemas.microsoft.com/office/powerpoint/2010/main" val="698708410"/>
              </p:ext>
            </p:extLst>
          </p:nvPr>
        </p:nvGraphicFramePr>
        <p:xfrm>
          <a:off x="312970" y="1462096"/>
          <a:ext cx="5609590" cy="4755828"/>
        </p:xfrm>
        <a:graphic>
          <a:graphicData uri="http://schemas.openxmlformats.org/drawingml/2006/table">
            <a:tbl>
              <a:tblPr firstRow="1" firstCol="1" bandRow="1"/>
              <a:tblGrid>
                <a:gridCol w="3522330">
                  <a:extLst>
                    <a:ext uri="{9D8B030D-6E8A-4147-A177-3AD203B41FA5}">
                      <a16:colId xmlns:a16="http://schemas.microsoft.com/office/drawing/2014/main" val="139368329"/>
                    </a:ext>
                  </a:extLst>
                </a:gridCol>
                <a:gridCol w="2087260">
                  <a:extLst>
                    <a:ext uri="{9D8B030D-6E8A-4147-A177-3AD203B41FA5}">
                      <a16:colId xmlns:a16="http://schemas.microsoft.com/office/drawing/2014/main" val="98393937"/>
                    </a:ext>
                  </a:extLst>
                </a:gridCol>
              </a:tblGrid>
              <a:tr h="238199">
                <a:tc>
                  <a:txBody>
                    <a:bodyPr/>
                    <a:lstStyle/>
                    <a:p>
                      <a:pPr marL="0" marR="0" algn="ctr">
                        <a:lnSpc>
                          <a:spcPct val="107000"/>
                        </a:lnSpc>
                        <a:spcBef>
                          <a:spcPts val="0"/>
                        </a:spcBef>
                        <a:spcAft>
                          <a:spcPts val="0"/>
                        </a:spcAft>
                      </a:pPr>
                      <a:r>
                        <a:rPr lang="en-US" sz="1400" b="1">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Agency</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tc>
                  <a:txBody>
                    <a:bodyPr/>
                    <a:lstStyle/>
                    <a:p>
                      <a:pPr marL="0" marR="0" algn="ctr">
                        <a:lnSpc>
                          <a:spcPct val="107000"/>
                        </a:lnSpc>
                        <a:spcBef>
                          <a:spcPts val="0"/>
                        </a:spcBef>
                        <a:spcAft>
                          <a:spcPts val="0"/>
                        </a:spcAft>
                      </a:pPr>
                      <a:r>
                        <a:rPr lang="en-US" sz="1400" b="1"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Representative</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extLst>
                  <a:ext uri="{0D108BD9-81ED-4DB2-BD59-A6C34878D82A}">
                    <a16:rowId xmlns:a16="http://schemas.microsoft.com/office/drawing/2014/main" val="524840543"/>
                  </a:ext>
                </a:extLst>
              </a:tr>
              <a:tr h="468246">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Anderson County Economic Development, Anderson County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Burriss Nelson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282708"/>
                  </a:ext>
                </a:extLst>
              </a:tr>
              <a:tr h="238199">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Cherokee County Development Board</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Jim Cook</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2444338672"/>
                  </a:ext>
                </a:extLst>
              </a:tr>
              <a:tr h="23819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Cherokee County Development Board</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Ken Moon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819993"/>
                  </a:ext>
                </a:extLst>
              </a:tr>
              <a:tr h="238199">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Greenville Area Development Corporation</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Mark Ferris</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2204249013"/>
                  </a:ext>
                </a:extLst>
              </a:tr>
              <a:tr h="23819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Laurens County Development Corporation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Jonathan Coleman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526907"/>
                  </a:ext>
                </a:extLst>
              </a:tr>
              <a:tr h="238199">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Oconee Economic Alliance</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Annie Caggiano</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2982639239"/>
                  </a:ext>
                </a:extLst>
              </a:tr>
              <a:tr h="238199">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Alliance Pickens</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Jeromy Arnett</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6920854"/>
                  </a:ext>
                </a:extLst>
              </a:tr>
              <a:tr h="238199">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Spartanburg Economic Futures Group</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Kyle Sox</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2660841001"/>
                  </a:ext>
                </a:extLst>
              </a:tr>
              <a:tr h="23819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Cherokee County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Steve Bratton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9901171"/>
                  </a:ext>
                </a:extLst>
              </a:tr>
              <a:tr h="238199">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Greenville County</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Kurt Walters</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285689895"/>
                  </a:ext>
                </a:extLst>
              </a:tr>
              <a:tr h="23819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Laurens County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Jon Caime</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670050"/>
                  </a:ext>
                </a:extLst>
              </a:tr>
              <a:tr h="238199">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Oconee County</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Adam Chapman</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406934880"/>
                  </a:ext>
                </a:extLst>
              </a:tr>
              <a:tr h="23819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Pickens County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Chris Brink</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083101"/>
                  </a:ext>
                </a:extLst>
              </a:tr>
              <a:tr h="238199">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Spartanburg County</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Billy Martin</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526366388"/>
                  </a:ext>
                </a:extLst>
              </a:tr>
              <a:tr h="23819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SCDOT - Intermodal</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Diane Lackey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069069"/>
                  </a:ext>
                </a:extLst>
              </a:tr>
              <a:tr h="238199">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SCDOT - Planning</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Christina Lewis</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4053340718"/>
                  </a:ext>
                </a:extLst>
              </a:tr>
              <a:tr h="23819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SCDOT - Production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Jim Walden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2078552"/>
                  </a:ext>
                </a:extLst>
              </a:tr>
              <a:tr h="238199">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FHWA Community Planning</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Mark Pleasant</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89376916"/>
                  </a:ext>
                </a:extLst>
              </a:tr>
            </a:tbl>
          </a:graphicData>
        </a:graphic>
      </p:graphicFrame>
      <p:graphicFrame>
        <p:nvGraphicFramePr>
          <p:cNvPr id="12" name="Table 11">
            <a:extLst>
              <a:ext uri="{FF2B5EF4-FFF2-40B4-BE49-F238E27FC236}">
                <a16:creationId xmlns:a16="http://schemas.microsoft.com/office/drawing/2014/main" id="{BD4763F9-01AF-4F54-918E-F12009AAE674}"/>
              </a:ext>
            </a:extLst>
          </p:cNvPr>
          <p:cNvGraphicFramePr>
            <a:graphicFrameLocks noGrp="1"/>
          </p:cNvGraphicFramePr>
          <p:nvPr>
            <p:extLst>
              <p:ext uri="{D42A27DB-BD31-4B8C-83A1-F6EECF244321}">
                <p14:modId xmlns:p14="http://schemas.microsoft.com/office/powerpoint/2010/main" val="4170837183"/>
              </p:ext>
            </p:extLst>
          </p:nvPr>
        </p:nvGraphicFramePr>
        <p:xfrm>
          <a:off x="6096000" y="1462089"/>
          <a:ext cx="5783030" cy="4755835"/>
        </p:xfrm>
        <a:graphic>
          <a:graphicData uri="http://schemas.openxmlformats.org/drawingml/2006/table">
            <a:tbl>
              <a:tblPr firstRow="1" firstCol="1" bandRow="1"/>
              <a:tblGrid>
                <a:gridCol w="3832051">
                  <a:extLst>
                    <a:ext uri="{9D8B030D-6E8A-4147-A177-3AD203B41FA5}">
                      <a16:colId xmlns:a16="http://schemas.microsoft.com/office/drawing/2014/main" val="1750480703"/>
                    </a:ext>
                  </a:extLst>
                </a:gridCol>
                <a:gridCol w="1950979">
                  <a:extLst>
                    <a:ext uri="{9D8B030D-6E8A-4147-A177-3AD203B41FA5}">
                      <a16:colId xmlns:a16="http://schemas.microsoft.com/office/drawing/2014/main" val="3000878712"/>
                    </a:ext>
                  </a:extLst>
                </a:gridCol>
              </a:tblGrid>
              <a:tr h="279755">
                <a:tc>
                  <a:txBody>
                    <a:bodyPr/>
                    <a:lstStyle/>
                    <a:p>
                      <a:pPr marL="0" marR="0" algn="ctr">
                        <a:lnSpc>
                          <a:spcPct val="107000"/>
                        </a:lnSpc>
                        <a:spcBef>
                          <a:spcPts val="0"/>
                        </a:spcBef>
                        <a:spcAft>
                          <a:spcPts val="0"/>
                        </a:spcAft>
                      </a:pPr>
                      <a:r>
                        <a:rPr lang="en-US" sz="1400" b="1"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rPr>
                        <a:t>Agency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tc>
                  <a:txBody>
                    <a:bodyPr/>
                    <a:lstStyle/>
                    <a:p>
                      <a:pPr marL="0" marR="0" algn="ctr">
                        <a:lnSpc>
                          <a:spcPct val="107000"/>
                        </a:lnSpc>
                        <a:spcBef>
                          <a:spcPts val="0"/>
                        </a:spcBef>
                        <a:spcAft>
                          <a:spcPts val="0"/>
                        </a:spcAft>
                      </a:pPr>
                      <a:r>
                        <a:rPr lang="en-US" sz="1400" b="1" dirty="0">
                          <a:solidFill>
                            <a:schemeClr val="bg1"/>
                          </a:solidFill>
                          <a:effectLst/>
                          <a:latin typeface="Segoe UI" panose="020B0502040204020203" pitchFamily="34" charset="0"/>
                          <a:ea typeface="Segoe UI" panose="020B0502040204020203" pitchFamily="34" charset="0"/>
                          <a:cs typeface="Times New Roman" panose="02020603050405020304" pitchFamily="18" charset="0"/>
                        </a:rPr>
                        <a:t>Representative</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extLst>
                  <a:ext uri="{0D108BD9-81ED-4DB2-BD59-A6C34878D82A}">
                    <a16:rowId xmlns:a16="http://schemas.microsoft.com/office/drawing/2014/main" val="1859381511"/>
                  </a:ext>
                </a:extLst>
              </a:tr>
              <a:tr h="279755">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Ten at the Top – Upstate Mobility Alliance</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Michael Hildebrand</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38799924"/>
                  </a:ext>
                </a:extLst>
              </a:tr>
              <a:tr h="279755">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GSP Airport</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Mike Forman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1698748"/>
                  </a:ext>
                </a:extLst>
              </a:tr>
              <a:tr h="279755">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SC Ports Authority</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Barbara Melvin</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930129451"/>
                  </a:ext>
                </a:extLst>
              </a:tr>
              <a:tr h="279755">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SC Ports Authority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Steve Kemp</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910228"/>
                  </a:ext>
                </a:extLst>
              </a:tr>
              <a:tr h="279755">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SC Ports Authority</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Hampton Lee</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471537316"/>
                  </a:ext>
                </a:extLst>
              </a:tr>
              <a:tr h="279755">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City of Gaffney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James Taylor</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259633"/>
                  </a:ext>
                </a:extLst>
              </a:tr>
              <a:tr h="279755">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City of Greenville</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Valerie Holmes</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93486274"/>
                  </a:ext>
                </a:extLst>
              </a:tr>
              <a:tr h="279755">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City of Greenville</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Allen Reid</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6764845"/>
                  </a:ext>
                </a:extLst>
              </a:tr>
              <a:tr h="279755">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City of Greer</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Ashley Kaade</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4255572265"/>
                  </a:ext>
                </a:extLst>
              </a:tr>
              <a:tr h="279755">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City of Spartanburg</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Chris Story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288586"/>
                  </a:ext>
                </a:extLst>
              </a:tr>
              <a:tr h="279755">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City of Woodruff</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Lee Bailey</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1806443848"/>
                  </a:ext>
                </a:extLst>
              </a:tr>
              <a:tr h="279755">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GPATS MPO</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Keith Brockington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927336"/>
                  </a:ext>
                </a:extLst>
              </a:tr>
              <a:tr h="279755">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SPATS MPO</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Lisa Bollinger</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2399726970"/>
                  </a:ext>
                </a:extLst>
              </a:tr>
              <a:tr h="279755">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ANATS MPO and City of Anderson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Mike Gay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1373409"/>
                  </a:ext>
                </a:extLst>
              </a:tr>
              <a:tr h="279755">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Upper Savannah Council of Governments</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Rick Green</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1542708126"/>
                  </a:ext>
                </a:extLst>
              </a:tr>
              <a:tr h="279755">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ACOG</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Lance Estep</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7538038"/>
                  </a:ext>
                </a:extLst>
              </a:tr>
            </a:tbl>
          </a:graphicData>
        </a:graphic>
      </p:graphicFrame>
    </p:spTree>
    <p:extLst>
      <p:ext uri="{BB962C8B-B14F-4D97-AF65-F5344CB8AC3E}">
        <p14:creationId xmlns:p14="http://schemas.microsoft.com/office/powerpoint/2010/main" val="4228340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18</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dirty="0"/>
              <a:t>Roster</a:t>
            </a:r>
            <a:r>
              <a:rPr lang="en-US" baseline="0" dirty="0"/>
              <a:t> of Freight Advisory Committee</a:t>
            </a:r>
            <a:endParaRPr lang="en-US" dirty="0"/>
          </a:p>
        </p:txBody>
      </p:sp>
      <p:graphicFrame>
        <p:nvGraphicFramePr>
          <p:cNvPr id="7" name="Table 6">
            <a:extLst>
              <a:ext uri="{FF2B5EF4-FFF2-40B4-BE49-F238E27FC236}">
                <a16:creationId xmlns:a16="http://schemas.microsoft.com/office/drawing/2014/main" id="{9E69EA29-918A-4F96-A330-961F03EF884C}"/>
              </a:ext>
            </a:extLst>
          </p:cNvPr>
          <p:cNvGraphicFramePr>
            <a:graphicFrameLocks noGrp="1"/>
          </p:cNvGraphicFramePr>
          <p:nvPr>
            <p:extLst>
              <p:ext uri="{D42A27DB-BD31-4B8C-83A1-F6EECF244321}">
                <p14:modId xmlns:p14="http://schemas.microsoft.com/office/powerpoint/2010/main" val="1542193972"/>
              </p:ext>
            </p:extLst>
          </p:nvPr>
        </p:nvGraphicFramePr>
        <p:xfrm>
          <a:off x="232959" y="2053714"/>
          <a:ext cx="5821681" cy="3133933"/>
        </p:xfrm>
        <a:graphic>
          <a:graphicData uri="http://schemas.openxmlformats.org/drawingml/2006/table">
            <a:tbl>
              <a:tblPr firstRow="1" firstCol="1" bandRow="1"/>
              <a:tblGrid>
                <a:gridCol w="2973986">
                  <a:extLst>
                    <a:ext uri="{9D8B030D-6E8A-4147-A177-3AD203B41FA5}">
                      <a16:colId xmlns:a16="http://schemas.microsoft.com/office/drawing/2014/main" val="638878043"/>
                    </a:ext>
                  </a:extLst>
                </a:gridCol>
                <a:gridCol w="2847695">
                  <a:extLst>
                    <a:ext uri="{9D8B030D-6E8A-4147-A177-3AD203B41FA5}">
                      <a16:colId xmlns:a16="http://schemas.microsoft.com/office/drawing/2014/main" val="403238048"/>
                    </a:ext>
                  </a:extLst>
                </a:gridCol>
              </a:tblGrid>
              <a:tr h="241154">
                <a:tc>
                  <a:txBody>
                    <a:bodyPr/>
                    <a:lstStyle/>
                    <a:p>
                      <a:pPr marL="0" marR="0" algn="ctr">
                        <a:lnSpc>
                          <a:spcPct val="107000"/>
                        </a:lnSpc>
                        <a:spcBef>
                          <a:spcPts val="0"/>
                        </a:spcBef>
                        <a:spcAft>
                          <a:spcPts val="0"/>
                        </a:spcAft>
                      </a:pPr>
                      <a:r>
                        <a:rPr lang="en-US" sz="1400" b="1"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Agency</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tc>
                  <a:txBody>
                    <a:bodyPr/>
                    <a:lstStyle/>
                    <a:p>
                      <a:pPr marL="0" marR="0" algn="ctr">
                        <a:lnSpc>
                          <a:spcPct val="107000"/>
                        </a:lnSpc>
                        <a:spcBef>
                          <a:spcPts val="0"/>
                        </a:spcBef>
                        <a:spcAft>
                          <a:spcPts val="0"/>
                        </a:spcAft>
                      </a:pPr>
                      <a:r>
                        <a:rPr lang="en-US" sz="1400" b="1"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Representative</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extLst>
                  <a:ext uri="{0D108BD9-81ED-4DB2-BD59-A6C34878D82A}">
                    <a16:rowId xmlns:a16="http://schemas.microsoft.com/office/drawing/2014/main" val="3642226334"/>
                  </a:ext>
                </a:extLst>
              </a:tr>
              <a:tr h="241154">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BMW Manufacturing</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Alfred Haas </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617551"/>
                  </a:ext>
                </a:extLst>
              </a:tr>
              <a:tr h="241154">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SC Ports Authority</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Hampton Lee</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571068202"/>
                  </a:ext>
                </a:extLst>
              </a:tr>
              <a:tr h="241154">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SC Ports Authority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Mike Hoffman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231093"/>
                  </a:ext>
                </a:extLst>
              </a:tr>
              <a:tr h="241154">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Carolina Piedmont Shortline RR</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Billy Tucker</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2048158709"/>
                  </a:ext>
                </a:extLst>
              </a:tr>
              <a:tr h="241154">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C.H. Robinson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Brandon Huell</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450514"/>
                  </a:ext>
                </a:extLst>
              </a:tr>
              <a:tr h="241154">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Norfolk Southern</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Brian Gwin </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232835191"/>
                  </a:ext>
                </a:extLst>
              </a:tr>
              <a:tr h="241154">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Michelin</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Leesa Owens</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2240499"/>
                  </a:ext>
                </a:extLst>
              </a:tr>
              <a:tr h="241154">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G &amp; P Trucking</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Clifton Parker</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401109912"/>
                  </a:ext>
                </a:extLst>
              </a:tr>
              <a:tr h="481239">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Maritime Association of South Carolina</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Heather Holmquest</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7919662"/>
                  </a:ext>
                </a:extLst>
              </a:tr>
              <a:tr h="241154">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Continental Tires</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Corey Mabry</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990767924"/>
                  </a:ext>
                </a:extLst>
              </a:tr>
              <a:tr h="241154">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SCDOT</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Doug Frate</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9396001"/>
                  </a:ext>
                </a:extLst>
              </a:tr>
            </a:tbl>
          </a:graphicData>
        </a:graphic>
      </p:graphicFrame>
      <p:graphicFrame>
        <p:nvGraphicFramePr>
          <p:cNvPr id="15" name="Table 14">
            <a:extLst>
              <a:ext uri="{FF2B5EF4-FFF2-40B4-BE49-F238E27FC236}">
                <a16:creationId xmlns:a16="http://schemas.microsoft.com/office/drawing/2014/main" id="{25942C77-9778-467E-B471-BCEAB0A787D7}"/>
              </a:ext>
            </a:extLst>
          </p:cNvPr>
          <p:cNvGraphicFramePr>
            <a:graphicFrameLocks noGrp="1"/>
          </p:cNvGraphicFramePr>
          <p:nvPr>
            <p:extLst>
              <p:ext uri="{D42A27DB-BD31-4B8C-83A1-F6EECF244321}">
                <p14:modId xmlns:p14="http://schemas.microsoft.com/office/powerpoint/2010/main" val="3556335798"/>
              </p:ext>
            </p:extLst>
          </p:nvPr>
        </p:nvGraphicFramePr>
        <p:xfrm>
          <a:off x="6137360" y="2053714"/>
          <a:ext cx="5840730" cy="2750571"/>
        </p:xfrm>
        <a:graphic>
          <a:graphicData uri="http://schemas.openxmlformats.org/drawingml/2006/table">
            <a:tbl>
              <a:tblPr firstRow="1" firstCol="1" bandRow="1"/>
              <a:tblGrid>
                <a:gridCol w="3976718">
                  <a:extLst>
                    <a:ext uri="{9D8B030D-6E8A-4147-A177-3AD203B41FA5}">
                      <a16:colId xmlns:a16="http://schemas.microsoft.com/office/drawing/2014/main" val="2299515163"/>
                    </a:ext>
                  </a:extLst>
                </a:gridCol>
                <a:gridCol w="1864012">
                  <a:extLst>
                    <a:ext uri="{9D8B030D-6E8A-4147-A177-3AD203B41FA5}">
                      <a16:colId xmlns:a16="http://schemas.microsoft.com/office/drawing/2014/main" val="1419534097"/>
                    </a:ext>
                  </a:extLst>
                </a:gridCol>
              </a:tblGrid>
              <a:tr h="0">
                <a:tc>
                  <a:txBody>
                    <a:bodyPr/>
                    <a:lstStyle/>
                    <a:p>
                      <a:pPr marL="0" marR="0" algn="ctr">
                        <a:lnSpc>
                          <a:spcPct val="107000"/>
                        </a:lnSpc>
                        <a:spcBef>
                          <a:spcPts val="0"/>
                        </a:spcBef>
                        <a:spcAft>
                          <a:spcPts val="0"/>
                        </a:spcAft>
                      </a:pPr>
                      <a:r>
                        <a:rPr lang="en-US" sz="1400" b="1"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Agency</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tc>
                  <a:txBody>
                    <a:bodyPr/>
                    <a:lstStyle/>
                    <a:p>
                      <a:pPr marL="0" marR="0" algn="ctr">
                        <a:lnSpc>
                          <a:spcPct val="107000"/>
                        </a:lnSpc>
                        <a:spcBef>
                          <a:spcPts val="0"/>
                        </a:spcBef>
                        <a:spcAft>
                          <a:spcPts val="0"/>
                        </a:spcAft>
                      </a:pPr>
                      <a:r>
                        <a:rPr lang="en-US" sz="1400" b="1" dirty="0">
                          <a:solidFill>
                            <a:srgbClr val="FFFFFF"/>
                          </a:solidFill>
                          <a:effectLst/>
                          <a:latin typeface="Segoe UI" panose="020B0502040204020203" pitchFamily="34" charset="0"/>
                          <a:ea typeface="Segoe UI" panose="020B0502040204020203" pitchFamily="34" charset="0"/>
                          <a:cs typeface="Times New Roman" panose="02020603050405020304" pitchFamily="18" charset="0"/>
                        </a:rPr>
                        <a:t>Representative</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25670"/>
                    </a:solidFill>
                  </a:tcPr>
                </a:tc>
                <a:extLst>
                  <a:ext uri="{0D108BD9-81ED-4DB2-BD59-A6C34878D82A}">
                    <a16:rowId xmlns:a16="http://schemas.microsoft.com/office/drawing/2014/main" val="3325808292"/>
                  </a:ext>
                </a:extLst>
              </a:tr>
              <a:tr h="0">
                <a:tc>
                  <a:txBody>
                    <a:bodyPr/>
                    <a:lstStyle/>
                    <a:p>
                      <a:pPr marL="0" marR="0">
                        <a:lnSpc>
                          <a:spcPct val="107000"/>
                        </a:lnSpc>
                        <a:spcBef>
                          <a:spcPts val="0"/>
                        </a:spcBef>
                        <a:spcAft>
                          <a:spcPts val="0"/>
                        </a:spcAft>
                      </a:pPr>
                      <a:r>
                        <a:rPr lang="en-US" sz="140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SCDOT</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400" dirty="0">
                          <a:solidFill>
                            <a:schemeClr val="tx1"/>
                          </a:solidFill>
                          <a:effectLst/>
                          <a:latin typeface="Segoe UI" panose="020B0502040204020203" pitchFamily="34" charset="0"/>
                          <a:ea typeface="Segoe UI" panose="020B0502040204020203" pitchFamily="34" charset="0"/>
                          <a:cs typeface="Times New Roman" panose="02020603050405020304" pitchFamily="18" charset="0"/>
                        </a:rPr>
                        <a:t>Diane Lackey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656498"/>
                  </a:ext>
                </a:extLst>
              </a:tr>
              <a:tr h="0">
                <a:tc>
                  <a:txBody>
                    <a:bodyPr/>
                    <a:lstStyle/>
                    <a:p>
                      <a:pPr marL="0" marR="0" algn="l">
                        <a:lnSpc>
                          <a:spcPct val="107000"/>
                        </a:lnSpc>
                        <a:spcBef>
                          <a:spcPts val="0"/>
                        </a:spcBef>
                        <a:spcAft>
                          <a:spcPts val="0"/>
                        </a:spcAft>
                      </a:pPr>
                      <a:r>
                        <a:rPr lang="en-US" sz="1400" b="0" dirty="0">
                          <a:solidFill>
                            <a:schemeClr val="bg2">
                              <a:lumMod val="10000"/>
                            </a:schemeClr>
                          </a:solidFill>
                          <a:effectLst/>
                          <a:latin typeface="Segoe UI" panose="020B0502040204020203" pitchFamily="34" charset="0"/>
                          <a:ea typeface="Segoe UI" panose="020B0502040204020203" pitchFamily="34" charset="0"/>
                          <a:cs typeface="Times New Roman" panose="02020603050405020304" pitchFamily="18" charset="0"/>
                        </a:rPr>
                        <a:t>SCDOT</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l">
                        <a:lnSpc>
                          <a:spcPct val="107000"/>
                        </a:lnSpc>
                        <a:spcBef>
                          <a:spcPts val="0"/>
                        </a:spcBef>
                        <a:spcAft>
                          <a:spcPts val="0"/>
                        </a:spcAft>
                      </a:pPr>
                      <a:r>
                        <a:rPr lang="en-US" sz="1400" b="0" dirty="0">
                          <a:solidFill>
                            <a:schemeClr val="bg2">
                              <a:lumMod val="10000"/>
                            </a:schemeClr>
                          </a:solidFill>
                          <a:effectLst/>
                          <a:latin typeface="Segoe UI" panose="020B0502040204020203" pitchFamily="34" charset="0"/>
                          <a:ea typeface="Segoe UI" panose="020B0502040204020203" pitchFamily="34" charset="0"/>
                          <a:cs typeface="Times New Roman" panose="02020603050405020304" pitchFamily="18" charset="0"/>
                        </a:rPr>
                        <a:t>David Gray</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064684923"/>
                  </a:ext>
                </a:extLst>
              </a:tr>
              <a:tr h="0">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Sunland Logistics</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Elijah Ray </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944372"/>
                  </a:ext>
                </a:extLst>
              </a:tr>
              <a:tr h="0">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NAI Earle Furman</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Hal Johnson </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05402071"/>
                  </a:ext>
                </a:extLst>
              </a:tr>
              <a:tr h="0">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Clemson University - ICAR</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Jack Ellenberg</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8230822"/>
                  </a:ext>
                </a:extLst>
              </a:tr>
              <a:tr h="0">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CSX Railroad</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John Dillard</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73006796"/>
                  </a:ext>
                </a:extLst>
              </a:tr>
              <a:tr h="0">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U of SC - Operations and Supply Chain Center at the Darla Moore School of Business</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Linda Oldham</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5190048"/>
                  </a:ext>
                </a:extLst>
              </a:tr>
              <a:tr h="0">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SC Trucking Association</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Rick Todd</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407781306"/>
                  </a:ext>
                </a:extLst>
              </a:tr>
              <a:tr h="0">
                <a:tc>
                  <a:txBody>
                    <a:bodyPr/>
                    <a:lstStyle/>
                    <a:p>
                      <a:pPr marL="0" marR="0">
                        <a:lnSpc>
                          <a:spcPct val="107000"/>
                        </a:lnSpc>
                        <a:spcBef>
                          <a:spcPts val="0"/>
                        </a:spcBef>
                        <a:spcAft>
                          <a:spcPts val="0"/>
                        </a:spcAft>
                      </a:pPr>
                      <a:r>
                        <a:rPr lang="en-US" sz="1400" dirty="0">
                          <a:effectLst/>
                          <a:latin typeface="Segoe UI" panose="020B0502040204020203" pitchFamily="34" charset="0"/>
                          <a:ea typeface="Segoe UI" panose="020B0502040204020203" pitchFamily="34" charset="0"/>
                          <a:cs typeface="Times New Roman" panose="02020603050405020304" pitchFamily="18" charset="0"/>
                        </a:rPr>
                        <a:t>GSP Airport</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400">
                          <a:effectLst/>
                          <a:latin typeface="Segoe UI" panose="020B0502040204020203" pitchFamily="34" charset="0"/>
                          <a:ea typeface="Segoe UI" panose="020B0502040204020203" pitchFamily="34" charset="0"/>
                          <a:cs typeface="Times New Roman" panose="02020603050405020304" pitchFamily="18" charset="0"/>
                        </a:rPr>
                        <a:t>Scott Carr</a:t>
                      </a: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9651164"/>
                  </a:ext>
                </a:extLst>
              </a:tr>
              <a:tr h="0">
                <a:tc>
                  <a:txBody>
                    <a:bodyPr/>
                    <a:lstStyle/>
                    <a:p>
                      <a:pPr marL="0" marR="0">
                        <a:lnSpc>
                          <a:spcPct val="107000"/>
                        </a:lnSpc>
                        <a:spcBef>
                          <a:spcPts val="0"/>
                        </a:spcBef>
                        <a:spcAft>
                          <a:spcPts val="0"/>
                        </a:spcAft>
                      </a:pPr>
                      <a:r>
                        <a:rPr lang="en-US" sz="140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SC Logistics</a:t>
                      </a:r>
                      <a:endParaRPr lang="en-US" sz="140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tc>
                  <a:txBody>
                    <a:bodyPr/>
                    <a:lstStyle/>
                    <a:p>
                      <a:pPr marL="0" marR="0">
                        <a:lnSpc>
                          <a:spcPct val="107000"/>
                        </a:lnSpc>
                        <a:spcBef>
                          <a:spcPts val="0"/>
                        </a:spcBef>
                        <a:spcAft>
                          <a:spcPts val="0"/>
                        </a:spcAft>
                      </a:pPr>
                      <a:r>
                        <a:rPr lang="en-US" sz="14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Taylor Jackson</a:t>
                      </a:r>
                      <a:endParaRPr lang="en-US" sz="1400" dirty="0">
                        <a:effectLst/>
                        <a:latin typeface="Segoe UI" panose="020B0502040204020203" pitchFamily="34" charset="0"/>
                        <a:ea typeface="Segoe UI" panose="020B0502040204020203" pitchFamily="34" charset="0"/>
                        <a:cs typeface="Times New Roman" panose="02020603050405020304" pitchFamily="18" charset="0"/>
                      </a:endParaRPr>
                    </a:p>
                  </a:txBody>
                  <a:tcPr marL="36830" marR="36830" marT="8890" marB="889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0E8"/>
                    </a:solidFill>
                  </a:tcPr>
                </a:tc>
                <a:extLst>
                  <a:ext uri="{0D108BD9-81ED-4DB2-BD59-A6C34878D82A}">
                    <a16:rowId xmlns:a16="http://schemas.microsoft.com/office/drawing/2014/main" val="3311990557"/>
                  </a:ext>
                </a:extLst>
              </a:tr>
            </a:tbl>
          </a:graphicData>
        </a:graphic>
      </p:graphicFrame>
    </p:spTree>
    <p:extLst>
      <p:ext uri="{BB962C8B-B14F-4D97-AF65-F5344CB8AC3E}">
        <p14:creationId xmlns:p14="http://schemas.microsoft.com/office/powerpoint/2010/main" val="93370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19</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baseline="0" dirty="0"/>
              <a:t>Interviews &amp; Online Surveys</a:t>
            </a:r>
            <a:endParaRPr lang="en-US" dirty="0"/>
          </a:p>
        </p:txBody>
      </p:sp>
      <p:sp>
        <p:nvSpPr>
          <p:cNvPr id="6" name="Subtitle 2">
            <a:extLst>
              <a:ext uri="{FF2B5EF4-FFF2-40B4-BE49-F238E27FC236}">
                <a16:creationId xmlns:a16="http://schemas.microsoft.com/office/drawing/2014/main" id="{A9E2FDD1-70D8-436A-A9CB-FCA467C27EF4}"/>
              </a:ext>
            </a:extLst>
          </p:cNvPr>
          <p:cNvSpPr txBox="1">
            <a:spLocks/>
          </p:cNvSpPr>
          <p:nvPr/>
        </p:nvSpPr>
        <p:spPr>
          <a:xfrm>
            <a:off x="83343" y="1493280"/>
            <a:ext cx="5954083" cy="800604"/>
          </a:xfrm>
          <a:prstGeom prst="rect">
            <a:avLst/>
          </a:prstGeom>
          <a:solidFill>
            <a:schemeClr val="accent5">
              <a:lumMod val="20000"/>
              <a:lumOff val="80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dirty="0">
                <a:latin typeface="Segoe UI Semilight" panose="020B0402040204020203" pitchFamily="34" charset="0"/>
                <a:cs typeface="Segoe UI Semilight" panose="020B0402040204020203" pitchFamily="34" charset="0"/>
              </a:rPr>
              <a:t>Stakeholder Interviews: Oct. – Nov. 2020</a:t>
            </a:r>
          </a:p>
          <a:p>
            <a:endParaRPr lang="en-US" sz="2000" dirty="0">
              <a:latin typeface="Segoe UI Semilight" panose="020B0402040204020203" pitchFamily="34" charset="0"/>
              <a:cs typeface="Segoe UI Semilight" panose="020B0402040204020203" pitchFamily="34" charset="0"/>
            </a:endParaRPr>
          </a:p>
        </p:txBody>
      </p:sp>
      <p:sp>
        <p:nvSpPr>
          <p:cNvPr id="7" name="Subtitle 2">
            <a:extLst>
              <a:ext uri="{FF2B5EF4-FFF2-40B4-BE49-F238E27FC236}">
                <a16:creationId xmlns:a16="http://schemas.microsoft.com/office/drawing/2014/main" id="{113AA110-BEA7-4484-B659-68555A40161F}"/>
              </a:ext>
            </a:extLst>
          </p:cNvPr>
          <p:cNvSpPr txBox="1">
            <a:spLocks/>
          </p:cNvSpPr>
          <p:nvPr/>
        </p:nvSpPr>
        <p:spPr>
          <a:xfrm>
            <a:off x="6147589" y="1493280"/>
            <a:ext cx="5954083" cy="799386"/>
          </a:xfrm>
          <a:prstGeom prst="rect">
            <a:avLst/>
          </a:prstGeom>
          <a:solidFill>
            <a:schemeClr val="accent5">
              <a:lumMod val="20000"/>
              <a:lumOff val="80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dirty="0">
                <a:latin typeface="Segoe UI Semilight" panose="020B0402040204020203" pitchFamily="34" charset="0"/>
                <a:cs typeface="Segoe UI Semilight" panose="020B0402040204020203" pitchFamily="34" charset="0"/>
              </a:rPr>
              <a:t>Online Survey: Oct. 6 – 25, 2020 </a:t>
            </a:r>
          </a:p>
          <a:p>
            <a:r>
              <a:rPr lang="en-US" sz="2000" dirty="0">
                <a:latin typeface="Segoe UI Semilight" panose="020B0402040204020203" pitchFamily="34" charset="0"/>
                <a:cs typeface="Segoe UI Semilight" panose="020B0402040204020203" pitchFamily="34" charset="0"/>
              </a:rPr>
              <a:t>27 Respondents</a:t>
            </a:r>
          </a:p>
        </p:txBody>
      </p:sp>
      <p:pic>
        <p:nvPicPr>
          <p:cNvPr id="8" name="Picture 7" descr="Text&#10;&#10;Description automatically generated">
            <a:extLst>
              <a:ext uri="{FF2B5EF4-FFF2-40B4-BE49-F238E27FC236}">
                <a16:creationId xmlns:a16="http://schemas.microsoft.com/office/drawing/2014/main" id="{2590885C-E6D3-41E9-AD9A-951BB32CDAEE}"/>
              </a:ext>
            </a:extLst>
          </p:cNvPr>
          <p:cNvPicPr>
            <a:picLocks noChangeAspect="1"/>
          </p:cNvPicPr>
          <p:nvPr/>
        </p:nvPicPr>
        <p:blipFill rotWithShape="1">
          <a:blip r:embed="rId3">
            <a:extLst>
              <a:ext uri="{28A0092B-C50C-407E-A947-70E740481C1C}">
                <a14:useLocalDpi xmlns:a14="http://schemas.microsoft.com/office/drawing/2010/main" val="0"/>
              </a:ext>
            </a:extLst>
          </a:blip>
          <a:srcRect t="8184" b="11534"/>
          <a:stretch/>
        </p:blipFill>
        <p:spPr>
          <a:xfrm>
            <a:off x="6154575" y="2292668"/>
            <a:ext cx="5954083" cy="4007090"/>
          </a:xfrm>
          <a:prstGeom prst="rect">
            <a:avLst/>
          </a:prstGeom>
        </p:spPr>
      </p:pic>
      <p:pic>
        <p:nvPicPr>
          <p:cNvPr id="10" name="Picture 9" descr="Timeline&#10;&#10;Description automatically generated">
            <a:extLst>
              <a:ext uri="{FF2B5EF4-FFF2-40B4-BE49-F238E27FC236}">
                <a16:creationId xmlns:a16="http://schemas.microsoft.com/office/drawing/2014/main" id="{F37D48A6-486E-40F9-9091-1FCE56840660}"/>
              </a:ext>
            </a:extLst>
          </p:cNvPr>
          <p:cNvPicPr>
            <a:picLocks noChangeAspect="1"/>
          </p:cNvPicPr>
          <p:nvPr/>
        </p:nvPicPr>
        <p:blipFill rotWithShape="1">
          <a:blip r:embed="rId4">
            <a:extLst>
              <a:ext uri="{28A0092B-C50C-407E-A947-70E740481C1C}">
                <a14:useLocalDpi xmlns:a14="http://schemas.microsoft.com/office/drawing/2010/main" val="0"/>
              </a:ext>
            </a:extLst>
          </a:blip>
          <a:srcRect t="8090" b="11667"/>
          <a:stretch/>
        </p:blipFill>
        <p:spPr>
          <a:xfrm>
            <a:off x="87474" y="2279966"/>
            <a:ext cx="5956938" cy="4007092"/>
          </a:xfrm>
          <a:prstGeom prst="rect">
            <a:avLst/>
          </a:prstGeom>
        </p:spPr>
      </p:pic>
    </p:spTree>
    <p:extLst>
      <p:ext uri="{BB962C8B-B14F-4D97-AF65-F5344CB8AC3E}">
        <p14:creationId xmlns:p14="http://schemas.microsoft.com/office/powerpoint/2010/main" val="3242894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512D52-53A5-4DF2-83A2-55CBACE25BC0}"/>
              </a:ext>
            </a:extLst>
          </p:cNvPr>
          <p:cNvSpPr>
            <a:spLocks noGrp="1"/>
          </p:cNvSpPr>
          <p:nvPr>
            <p:ph type="ctrTitle"/>
          </p:nvPr>
        </p:nvSpPr>
        <p:spPr/>
        <p:txBody>
          <a:bodyPr/>
          <a:lstStyle/>
          <a:p>
            <a:r>
              <a:rPr lang="en-US"/>
              <a:t>Appalachian Regional Freight Mobility Plan</a:t>
            </a:r>
          </a:p>
        </p:txBody>
      </p:sp>
      <p:sp>
        <p:nvSpPr>
          <p:cNvPr id="5" name="Subtitle 4">
            <a:extLst>
              <a:ext uri="{FF2B5EF4-FFF2-40B4-BE49-F238E27FC236}">
                <a16:creationId xmlns:a16="http://schemas.microsoft.com/office/drawing/2014/main" id="{B51DB0A6-D400-416F-9E5B-FA4144D553F4}"/>
              </a:ext>
            </a:extLst>
          </p:cNvPr>
          <p:cNvSpPr>
            <a:spLocks noGrp="1"/>
          </p:cNvSpPr>
          <p:nvPr>
            <p:ph type="subTitle" idx="1"/>
          </p:nvPr>
        </p:nvSpPr>
        <p:spPr/>
        <p:txBody>
          <a:bodyPr/>
          <a:lstStyle/>
          <a:p>
            <a:r>
              <a:rPr lang="en-US" b="1" dirty="0">
                <a:latin typeface="Segoe UI Semilight" panose="020B0402040204020203" pitchFamily="34" charset="0"/>
                <a:cs typeface="Segoe UI Semilight" panose="020B0402040204020203" pitchFamily="34" charset="0"/>
              </a:rPr>
              <a:t>Joint Steering Committee and Freight Advisory Committee Meeting</a:t>
            </a:r>
          </a:p>
          <a:p>
            <a:r>
              <a:rPr lang="en-US" dirty="0">
                <a:latin typeface="Segoe UI Semilight" panose="020B0402040204020203" pitchFamily="34" charset="0"/>
                <a:cs typeface="Segoe UI Semilight" panose="020B0402040204020203" pitchFamily="34" charset="0"/>
              </a:rPr>
              <a:t>July 29, 2021</a:t>
            </a:r>
          </a:p>
        </p:txBody>
      </p:sp>
    </p:spTree>
    <p:extLst>
      <p:ext uri="{BB962C8B-B14F-4D97-AF65-F5344CB8AC3E}">
        <p14:creationId xmlns:p14="http://schemas.microsoft.com/office/powerpoint/2010/main" val="403545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54FD87-5E9A-4FD6-9B0C-70E461C60580}"/>
              </a:ext>
            </a:extLst>
          </p:cNvPr>
          <p:cNvSpPr>
            <a:spLocks noGrp="1"/>
          </p:cNvSpPr>
          <p:nvPr>
            <p:ph type="sldNum" sz="quarter" idx="12"/>
          </p:nvPr>
        </p:nvSpPr>
        <p:spPr/>
        <p:txBody>
          <a:bodyPr/>
          <a:lstStyle/>
          <a:p>
            <a:fld id="{F9350424-C5F4-4F29-835B-C1B01CA1D5A6}" type="slidenum">
              <a:rPr lang="en-US" smtClean="0"/>
              <a:t>20</a:t>
            </a:fld>
            <a:endParaRPr lang="en-US"/>
          </a:p>
        </p:txBody>
      </p:sp>
      <p:sp>
        <p:nvSpPr>
          <p:cNvPr id="3" name="Title 2">
            <a:extLst>
              <a:ext uri="{FF2B5EF4-FFF2-40B4-BE49-F238E27FC236}">
                <a16:creationId xmlns:a16="http://schemas.microsoft.com/office/drawing/2014/main" id="{C841DCDC-463B-4EA3-89A2-79B96C5F9C06}"/>
              </a:ext>
            </a:extLst>
          </p:cNvPr>
          <p:cNvSpPr>
            <a:spLocks noGrp="1"/>
          </p:cNvSpPr>
          <p:nvPr>
            <p:ph type="title"/>
          </p:nvPr>
        </p:nvSpPr>
        <p:spPr/>
        <p:txBody>
          <a:bodyPr/>
          <a:lstStyle/>
          <a:p>
            <a:r>
              <a:rPr lang="en-US" dirty="0"/>
              <a:t>Palmetto Freight Series</a:t>
            </a:r>
          </a:p>
        </p:txBody>
      </p:sp>
      <p:graphicFrame>
        <p:nvGraphicFramePr>
          <p:cNvPr id="5" name="Table 7">
            <a:extLst>
              <a:ext uri="{FF2B5EF4-FFF2-40B4-BE49-F238E27FC236}">
                <a16:creationId xmlns:a16="http://schemas.microsoft.com/office/drawing/2014/main" id="{51942496-953B-4766-82F5-0E4131A6CA4A}"/>
              </a:ext>
            </a:extLst>
          </p:cNvPr>
          <p:cNvGraphicFramePr>
            <a:graphicFrameLocks noGrp="1"/>
          </p:cNvGraphicFramePr>
          <p:nvPr>
            <p:extLst>
              <p:ext uri="{D42A27DB-BD31-4B8C-83A1-F6EECF244321}">
                <p14:modId xmlns:p14="http://schemas.microsoft.com/office/powerpoint/2010/main" val="2312633947"/>
              </p:ext>
            </p:extLst>
          </p:nvPr>
        </p:nvGraphicFramePr>
        <p:xfrm>
          <a:off x="232959" y="1462088"/>
          <a:ext cx="5863041" cy="3749040"/>
        </p:xfrm>
        <a:graphic>
          <a:graphicData uri="http://schemas.openxmlformats.org/drawingml/2006/table">
            <a:tbl>
              <a:tblPr firstRow="1" bandRow="1">
                <a:tableStyleId>{5C22544A-7EE6-4342-B048-85BDC9FD1C3A}</a:tableStyleId>
              </a:tblPr>
              <a:tblGrid>
                <a:gridCol w="2649177">
                  <a:extLst>
                    <a:ext uri="{9D8B030D-6E8A-4147-A177-3AD203B41FA5}">
                      <a16:colId xmlns:a16="http://schemas.microsoft.com/office/drawing/2014/main" val="3506346373"/>
                    </a:ext>
                  </a:extLst>
                </a:gridCol>
                <a:gridCol w="3213864">
                  <a:extLst>
                    <a:ext uri="{9D8B030D-6E8A-4147-A177-3AD203B41FA5}">
                      <a16:colId xmlns:a16="http://schemas.microsoft.com/office/drawing/2014/main" val="3635412428"/>
                    </a:ext>
                  </a:extLst>
                </a:gridCol>
              </a:tblGrid>
              <a:tr h="537680">
                <a:tc>
                  <a:txBody>
                    <a:bodyPr/>
                    <a:lstStyle/>
                    <a:p>
                      <a:pPr algn="ctr"/>
                      <a:r>
                        <a:rPr lang="en-US" dirty="0">
                          <a:latin typeface="Segoe UI Semilight" panose="020B0402040204020203" pitchFamily="34" charset="0"/>
                          <a:cs typeface="Segoe UI Semilight" panose="020B0402040204020203" pitchFamily="34" charset="0"/>
                        </a:rPr>
                        <a:t>STEERING COMMITTEE MEETING DATES (2020)</a:t>
                      </a:r>
                    </a:p>
                  </a:txBody>
                  <a:tcPr anchor="ctr"/>
                </a:tc>
                <a:tc>
                  <a:txBody>
                    <a:bodyPr/>
                    <a:lstStyle/>
                    <a:p>
                      <a:pPr algn="ctr"/>
                      <a:r>
                        <a:rPr lang="en-US" dirty="0">
                          <a:latin typeface="Segoe UI Semilight" panose="020B0402040204020203" pitchFamily="34" charset="0"/>
                          <a:cs typeface="Segoe UI Semilight" panose="020B0402040204020203" pitchFamily="34" charset="0"/>
                        </a:rPr>
                        <a:t>LUNCH &amp; LEARN</a:t>
                      </a:r>
                    </a:p>
                    <a:p>
                      <a:pPr lvl="0" algn="ctr">
                        <a:buNone/>
                      </a:pPr>
                      <a:r>
                        <a:rPr lang="en-US" dirty="0">
                          <a:latin typeface="Segoe UI Semilight" panose="020B0402040204020203" pitchFamily="34" charset="0"/>
                          <a:cs typeface="Segoe UI Semilight" panose="020B0402040204020203" pitchFamily="34" charset="0"/>
                        </a:rPr>
                        <a:t>WEBINAR TOPICS</a:t>
                      </a:r>
                    </a:p>
                  </a:txBody>
                  <a:tcPr anchor="ctr"/>
                </a:tc>
                <a:extLst>
                  <a:ext uri="{0D108BD9-81ED-4DB2-BD59-A6C34878D82A}">
                    <a16:rowId xmlns:a16="http://schemas.microsoft.com/office/drawing/2014/main" val="2946020534"/>
                  </a:ext>
                </a:extLst>
              </a:tr>
              <a:tr h="307246">
                <a:tc>
                  <a:txBody>
                    <a:bodyPr/>
                    <a:lstStyle/>
                    <a:p>
                      <a:pPr algn="ctr"/>
                      <a:r>
                        <a:rPr lang="en-US">
                          <a:latin typeface="Segoe UI Semilight" panose="020B0402040204020203" pitchFamily="34" charset="0"/>
                          <a:cs typeface="Segoe UI Semilight" panose="020B0402040204020203" pitchFamily="34" charset="0"/>
                        </a:rPr>
                        <a:t>June 4</a:t>
                      </a:r>
                    </a:p>
                  </a:txBody>
                  <a:tcPr anchor="ctr"/>
                </a:tc>
                <a:tc>
                  <a:txBody>
                    <a:bodyPr/>
                    <a:lstStyle/>
                    <a:p>
                      <a:pPr algn="ctr"/>
                      <a:r>
                        <a:rPr lang="en-US">
                          <a:latin typeface="Segoe UI Semilight" panose="020B0402040204020203" pitchFamily="34" charset="0"/>
                          <a:cs typeface="Segoe UI Semilight" panose="020B0402040204020203" pitchFamily="34" charset="0"/>
                        </a:rPr>
                        <a:t>N/A</a:t>
                      </a:r>
                    </a:p>
                  </a:txBody>
                  <a:tcPr anchor="ctr"/>
                </a:tc>
                <a:extLst>
                  <a:ext uri="{0D108BD9-81ED-4DB2-BD59-A6C34878D82A}">
                    <a16:rowId xmlns:a16="http://schemas.microsoft.com/office/drawing/2014/main" val="2694569133"/>
                  </a:ext>
                </a:extLst>
              </a:tr>
              <a:tr h="537680">
                <a:tc>
                  <a:txBody>
                    <a:bodyPr/>
                    <a:lstStyle/>
                    <a:p>
                      <a:pPr algn="ctr"/>
                      <a:r>
                        <a:rPr lang="en-US" dirty="0">
                          <a:latin typeface="Segoe UI Semilight" panose="020B0402040204020203" pitchFamily="34" charset="0"/>
                          <a:cs typeface="Segoe UI Semilight" panose="020B0402040204020203" pitchFamily="34" charset="0"/>
                        </a:rPr>
                        <a:t>July 16</a:t>
                      </a:r>
                    </a:p>
                  </a:txBody>
                  <a:tcPr anchor="ctr"/>
                </a:tc>
                <a:tc>
                  <a:txBody>
                    <a:bodyPr/>
                    <a:lstStyle/>
                    <a:p>
                      <a:pPr algn="ctr"/>
                      <a:r>
                        <a:rPr lang="en-US" dirty="0">
                          <a:latin typeface="Segoe UI Semilight" panose="020B0402040204020203" pitchFamily="34" charset="0"/>
                          <a:cs typeface="Segoe UI Semilight" panose="020B0402040204020203" pitchFamily="34" charset="0"/>
                        </a:rPr>
                        <a:t>Smart Cities &amp;   </a:t>
                      </a:r>
                    </a:p>
                    <a:p>
                      <a:pPr lvl="0" algn="ctr">
                        <a:buNone/>
                      </a:pPr>
                      <a:r>
                        <a:rPr lang="en-US" dirty="0">
                          <a:latin typeface="Segoe UI Semilight" panose="020B0402040204020203" pitchFamily="34" charset="0"/>
                          <a:cs typeface="Segoe UI Semilight" panose="020B0402040204020203" pitchFamily="34" charset="0"/>
                        </a:rPr>
                        <a:t>   Railroad Technology</a:t>
                      </a:r>
                    </a:p>
                  </a:txBody>
                  <a:tcPr anchor="ctr"/>
                </a:tc>
                <a:extLst>
                  <a:ext uri="{0D108BD9-81ED-4DB2-BD59-A6C34878D82A}">
                    <a16:rowId xmlns:a16="http://schemas.microsoft.com/office/drawing/2014/main" val="2434212616"/>
                  </a:ext>
                </a:extLst>
              </a:tr>
              <a:tr h="537680">
                <a:tc>
                  <a:txBody>
                    <a:bodyPr/>
                    <a:lstStyle/>
                    <a:p>
                      <a:pPr algn="ctr"/>
                      <a:r>
                        <a:rPr lang="en-US">
                          <a:latin typeface="Segoe UI Semilight" panose="020B0402040204020203" pitchFamily="34" charset="0"/>
                          <a:cs typeface="Segoe UI Semilight" panose="020B0402040204020203" pitchFamily="34" charset="0"/>
                        </a:rPr>
                        <a:t>August 13</a:t>
                      </a:r>
                    </a:p>
                  </a:txBody>
                  <a:tcPr anchor="ctr"/>
                </a:tc>
                <a:tc>
                  <a:txBody>
                    <a:bodyPr/>
                    <a:lstStyle/>
                    <a:p>
                      <a:pPr algn="ctr"/>
                      <a:r>
                        <a:rPr lang="en-US">
                          <a:latin typeface="Segoe UI Semilight" panose="020B0402040204020203" pitchFamily="34" charset="0"/>
                          <a:cs typeface="Segoe UI Semilight" panose="020B0402040204020203" pitchFamily="34" charset="0"/>
                        </a:rPr>
                        <a:t>Truck Parking </a:t>
                      </a:r>
                    </a:p>
                    <a:p>
                      <a:pPr algn="ctr"/>
                      <a:r>
                        <a:rPr lang="en-US">
                          <a:latin typeface="Segoe UI Semilight" panose="020B0402040204020203" pitchFamily="34" charset="0"/>
                          <a:cs typeface="Segoe UI Semilight" panose="020B0402040204020203" pitchFamily="34" charset="0"/>
                        </a:rPr>
                        <a:t>&amp; Automation</a:t>
                      </a:r>
                    </a:p>
                  </a:txBody>
                  <a:tcPr anchor="ctr"/>
                </a:tc>
                <a:extLst>
                  <a:ext uri="{0D108BD9-81ED-4DB2-BD59-A6C34878D82A}">
                    <a16:rowId xmlns:a16="http://schemas.microsoft.com/office/drawing/2014/main" val="205721575"/>
                  </a:ext>
                </a:extLst>
              </a:tr>
              <a:tr h="352112">
                <a:tc>
                  <a:txBody>
                    <a:bodyPr/>
                    <a:lstStyle/>
                    <a:p>
                      <a:pPr algn="ctr"/>
                      <a:r>
                        <a:rPr lang="en-US">
                          <a:latin typeface="Segoe UI Semilight" panose="020B0402040204020203" pitchFamily="34" charset="0"/>
                          <a:cs typeface="Segoe UI Semilight" panose="020B0402040204020203" pitchFamily="34" charset="0"/>
                        </a:rPr>
                        <a:t>September 10</a:t>
                      </a:r>
                    </a:p>
                  </a:txBody>
                  <a:tcPr anchor="ctr"/>
                </a:tc>
                <a:tc>
                  <a:txBody>
                    <a:bodyPr/>
                    <a:lstStyle/>
                    <a:p>
                      <a:pPr algn="ctr"/>
                      <a:r>
                        <a:rPr lang="en-US">
                          <a:latin typeface="Segoe UI Semilight" panose="020B0402040204020203" pitchFamily="34" charset="0"/>
                          <a:cs typeface="Segoe UI Semilight" panose="020B0402040204020203" pitchFamily="34" charset="0"/>
                        </a:rPr>
                        <a:t>Freight Data Analysis</a:t>
                      </a:r>
                    </a:p>
                  </a:txBody>
                  <a:tcPr anchor="ctr"/>
                </a:tc>
                <a:extLst>
                  <a:ext uri="{0D108BD9-81ED-4DB2-BD59-A6C34878D82A}">
                    <a16:rowId xmlns:a16="http://schemas.microsoft.com/office/drawing/2014/main" val="3430267481"/>
                  </a:ext>
                </a:extLst>
              </a:tr>
              <a:tr h="307246">
                <a:tc>
                  <a:txBody>
                    <a:bodyPr/>
                    <a:lstStyle/>
                    <a:p>
                      <a:pPr algn="ctr"/>
                      <a:r>
                        <a:rPr lang="en-US">
                          <a:latin typeface="Segoe UI Semilight" panose="020B0402040204020203" pitchFamily="34" charset="0"/>
                          <a:cs typeface="Segoe UI Semilight" panose="020B0402040204020203" pitchFamily="34" charset="0"/>
                        </a:rPr>
                        <a:t>October 8</a:t>
                      </a:r>
                    </a:p>
                  </a:txBody>
                  <a:tcPr anchor="ctr"/>
                </a:tc>
                <a:tc>
                  <a:txBody>
                    <a:bodyPr/>
                    <a:lstStyle/>
                    <a:p>
                      <a:pPr algn="ctr"/>
                      <a:r>
                        <a:rPr lang="en-US" dirty="0">
                          <a:latin typeface="Segoe UI Semilight" panose="020B0402040204020203" pitchFamily="34" charset="0"/>
                          <a:cs typeface="Segoe UI Semilight" panose="020B0402040204020203" pitchFamily="34" charset="0"/>
                        </a:rPr>
                        <a:t>N/A</a:t>
                      </a:r>
                    </a:p>
                  </a:txBody>
                  <a:tcPr anchor="ctr"/>
                </a:tc>
                <a:extLst>
                  <a:ext uri="{0D108BD9-81ED-4DB2-BD59-A6C34878D82A}">
                    <a16:rowId xmlns:a16="http://schemas.microsoft.com/office/drawing/2014/main" val="1333480384"/>
                  </a:ext>
                </a:extLst>
              </a:tr>
              <a:tr h="307246">
                <a:tc>
                  <a:txBody>
                    <a:bodyPr/>
                    <a:lstStyle/>
                    <a:p>
                      <a:pPr algn="ctr"/>
                      <a:r>
                        <a:rPr lang="en-US">
                          <a:latin typeface="Segoe UI Semilight" panose="020B0402040204020203" pitchFamily="34" charset="0"/>
                          <a:cs typeface="Segoe UI Semilight" panose="020B0402040204020203" pitchFamily="34" charset="0"/>
                        </a:rPr>
                        <a:t>November 12</a:t>
                      </a:r>
                    </a:p>
                  </a:txBody>
                  <a:tcPr anchor="ctr"/>
                </a:tc>
                <a:tc>
                  <a:txBody>
                    <a:bodyPr/>
                    <a:lstStyle/>
                    <a:p>
                      <a:pPr algn="ctr"/>
                      <a:r>
                        <a:rPr lang="en-US">
                          <a:latin typeface="Segoe UI Semilight" panose="020B0402040204020203" pitchFamily="34" charset="0"/>
                          <a:cs typeface="Segoe UI Semilight" panose="020B0402040204020203" pitchFamily="34" charset="0"/>
                        </a:rPr>
                        <a:t>SC Ports Virtual Tour</a:t>
                      </a:r>
                    </a:p>
                  </a:txBody>
                  <a:tcPr anchor="ctr"/>
                </a:tc>
                <a:extLst>
                  <a:ext uri="{0D108BD9-81ED-4DB2-BD59-A6C34878D82A}">
                    <a16:rowId xmlns:a16="http://schemas.microsoft.com/office/drawing/2014/main" val="2240210369"/>
                  </a:ext>
                </a:extLst>
              </a:tr>
              <a:tr h="307246">
                <a:tc>
                  <a:txBody>
                    <a:bodyPr/>
                    <a:lstStyle/>
                    <a:p>
                      <a:pPr algn="ctr"/>
                      <a:r>
                        <a:rPr lang="en-US">
                          <a:latin typeface="Segoe UI Semilight" panose="020B0402040204020203" pitchFamily="34" charset="0"/>
                          <a:cs typeface="Segoe UI Semilight" panose="020B0402040204020203" pitchFamily="34" charset="0"/>
                        </a:rPr>
                        <a:t>December 10</a:t>
                      </a:r>
                    </a:p>
                  </a:txBody>
                  <a:tcPr anchor="ctr"/>
                </a:tc>
                <a:tc>
                  <a:txBody>
                    <a:bodyPr/>
                    <a:lstStyle/>
                    <a:p>
                      <a:pPr algn="ctr"/>
                      <a:r>
                        <a:rPr lang="en-US" dirty="0">
                          <a:latin typeface="Segoe UI Semilight" panose="020B0402040204020203" pitchFamily="34" charset="0"/>
                          <a:cs typeface="Segoe UI Semilight" panose="020B0402040204020203" pitchFamily="34" charset="0"/>
                        </a:rPr>
                        <a:t>N/A</a:t>
                      </a:r>
                    </a:p>
                  </a:txBody>
                  <a:tcPr anchor="ctr"/>
                </a:tc>
                <a:extLst>
                  <a:ext uri="{0D108BD9-81ED-4DB2-BD59-A6C34878D82A}">
                    <a16:rowId xmlns:a16="http://schemas.microsoft.com/office/drawing/2014/main" val="1678237090"/>
                  </a:ext>
                </a:extLst>
              </a:tr>
            </a:tbl>
          </a:graphicData>
        </a:graphic>
      </p:graphicFrame>
      <p:pic>
        <p:nvPicPr>
          <p:cNvPr id="4" name="Picture 3">
            <a:extLst>
              <a:ext uri="{FF2B5EF4-FFF2-40B4-BE49-F238E27FC236}">
                <a16:creationId xmlns:a16="http://schemas.microsoft.com/office/drawing/2014/main" id="{0E2F73CC-4E2C-49AE-9B2A-588187C56D63}"/>
              </a:ext>
            </a:extLst>
          </p:cNvPr>
          <p:cNvPicPr>
            <a:picLocks noChangeAspect="1"/>
          </p:cNvPicPr>
          <p:nvPr/>
        </p:nvPicPr>
        <p:blipFill rotWithShape="1">
          <a:blip r:embed="rId3"/>
          <a:srcRect t="1090" b="1"/>
          <a:stretch/>
        </p:blipFill>
        <p:spPr>
          <a:xfrm>
            <a:off x="6193665" y="1462088"/>
            <a:ext cx="5863041" cy="45196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037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5600" dirty="0"/>
              <a:t>Summary of Plan Recommendations</a:t>
            </a:r>
          </a:p>
        </p:txBody>
      </p:sp>
      <p:sp>
        <p:nvSpPr>
          <p:cNvPr id="2" name="Slide Number Placeholder 1">
            <a:extLst>
              <a:ext uri="{FF2B5EF4-FFF2-40B4-BE49-F238E27FC236}">
                <a16:creationId xmlns:a16="http://schemas.microsoft.com/office/drawing/2014/main" id="{40C58F01-6158-49D0-8CC0-AB2BF01D280A}"/>
              </a:ext>
            </a:extLst>
          </p:cNvPr>
          <p:cNvSpPr>
            <a:spLocks noGrp="1"/>
          </p:cNvSpPr>
          <p:nvPr>
            <p:ph type="sldNum" sz="quarter" idx="12"/>
          </p:nvPr>
        </p:nvSpPr>
        <p:spPr/>
        <p:txBody>
          <a:bodyPr/>
          <a:lstStyle/>
          <a:p>
            <a:fld id="{F9350424-C5F4-4F29-835B-C1B01CA1D5A6}" type="slidenum">
              <a:rPr lang="en-US" smtClean="0"/>
              <a:t>21</a:t>
            </a:fld>
            <a:endParaRPr lang="en-US"/>
          </a:p>
        </p:txBody>
      </p:sp>
    </p:spTree>
    <p:extLst>
      <p:ext uri="{BB962C8B-B14F-4D97-AF65-F5344CB8AC3E}">
        <p14:creationId xmlns:p14="http://schemas.microsoft.com/office/powerpoint/2010/main" val="1225096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FF02ED-8E02-419A-A96B-6D68010EEC4F}"/>
              </a:ext>
            </a:extLst>
          </p:cNvPr>
          <p:cNvSpPr>
            <a:spLocks noGrp="1"/>
          </p:cNvSpPr>
          <p:nvPr>
            <p:ph type="sldNum" sz="quarter" idx="12"/>
          </p:nvPr>
        </p:nvSpPr>
        <p:spPr/>
        <p:txBody>
          <a:bodyPr/>
          <a:lstStyle/>
          <a:p>
            <a:fld id="{F9350424-C5F4-4F29-835B-C1B01CA1D5A6}" type="slidenum">
              <a:rPr lang="en-US" smtClean="0"/>
              <a:t>22</a:t>
            </a:fld>
            <a:endParaRPr lang="en-US"/>
          </a:p>
        </p:txBody>
      </p:sp>
      <p:sp>
        <p:nvSpPr>
          <p:cNvPr id="5" name="Title 4">
            <a:extLst>
              <a:ext uri="{FF2B5EF4-FFF2-40B4-BE49-F238E27FC236}">
                <a16:creationId xmlns:a16="http://schemas.microsoft.com/office/drawing/2014/main" id="{EA6D5076-EB0D-496C-BCB6-AE9E7FDD1FF2}"/>
              </a:ext>
            </a:extLst>
          </p:cNvPr>
          <p:cNvSpPr>
            <a:spLocks noGrp="1"/>
          </p:cNvSpPr>
          <p:nvPr>
            <p:ph type="title"/>
          </p:nvPr>
        </p:nvSpPr>
        <p:spPr/>
        <p:txBody>
          <a:bodyPr/>
          <a:lstStyle/>
          <a:p>
            <a:r>
              <a:rPr lang="en-US"/>
              <a:t>Types of Freight Recommendations</a:t>
            </a:r>
          </a:p>
        </p:txBody>
      </p:sp>
      <p:sp>
        <p:nvSpPr>
          <p:cNvPr id="6" name="Content Placeholder 5">
            <a:extLst>
              <a:ext uri="{FF2B5EF4-FFF2-40B4-BE49-F238E27FC236}">
                <a16:creationId xmlns:a16="http://schemas.microsoft.com/office/drawing/2014/main" id="{F4DCFB95-B290-488B-ABE8-983A928F69BD}"/>
              </a:ext>
            </a:extLst>
          </p:cNvPr>
          <p:cNvSpPr>
            <a:spLocks noGrp="1"/>
          </p:cNvSpPr>
          <p:nvPr>
            <p:ph idx="1"/>
          </p:nvPr>
        </p:nvSpPr>
        <p:spPr/>
        <p:txBody>
          <a:bodyPr>
            <a:normAutofit/>
          </a:bodyPr>
          <a:lstStyle/>
          <a:p>
            <a:r>
              <a:rPr lang="en-US" b="1" dirty="0">
                <a:latin typeface="Segoe UI Semilight" panose="020B0402040204020203" pitchFamily="34" charset="0"/>
                <a:cs typeface="Segoe UI Semilight" panose="020B0402040204020203" pitchFamily="34" charset="0"/>
              </a:rPr>
              <a:t>Projects</a:t>
            </a:r>
            <a:r>
              <a:rPr lang="en-US" dirty="0">
                <a:latin typeface="Segoe UI Semilight" panose="020B0402040204020203" pitchFamily="34" charset="0"/>
                <a:cs typeface="Segoe UI Semilight" panose="020B0402040204020203" pitchFamily="34" charset="0"/>
              </a:rPr>
              <a:t> – proposed freight infrastructure improvements that meet identified freight needs and deficiencies </a:t>
            </a:r>
            <a:r>
              <a:rPr lang="en-US" b="1" dirty="0">
                <a:solidFill>
                  <a:srgbClr val="FF0000"/>
                </a:solidFill>
                <a:latin typeface="Segoe UI Semilight" panose="020B0402040204020203" pitchFamily="34" charset="0"/>
                <a:cs typeface="Segoe UI Semilight" panose="020B0402040204020203" pitchFamily="34" charset="0"/>
              </a:rPr>
              <a:t>PRIORITIZED</a:t>
            </a:r>
          </a:p>
          <a:p>
            <a:r>
              <a:rPr lang="en-US" b="1" dirty="0">
                <a:latin typeface="Segoe UI Semilight" panose="020B0402040204020203" pitchFamily="34" charset="0"/>
                <a:cs typeface="Segoe UI Semilight" panose="020B0402040204020203" pitchFamily="34" charset="0"/>
              </a:rPr>
              <a:t>Policies</a:t>
            </a:r>
            <a:r>
              <a:rPr lang="en-US" dirty="0">
                <a:latin typeface="Segoe UI Semilight" panose="020B0402040204020203" pitchFamily="34" charset="0"/>
                <a:cs typeface="Segoe UI Semilight" panose="020B0402040204020203" pitchFamily="34" charset="0"/>
              </a:rPr>
              <a:t> – recommendations that provide guidance in the maintenance and investment of the freight infrastructure and movement of goods </a:t>
            </a:r>
            <a:r>
              <a:rPr lang="en-US" b="1" dirty="0">
                <a:solidFill>
                  <a:srgbClr val="FF0000"/>
                </a:solidFill>
                <a:latin typeface="Segoe UI Semilight" panose="020B0402040204020203" pitchFamily="34" charset="0"/>
                <a:cs typeface="Segoe UI Semilight" panose="020B0402040204020203" pitchFamily="34" charset="0"/>
              </a:rPr>
              <a:t>LISTED</a:t>
            </a:r>
          </a:p>
          <a:p>
            <a:r>
              <a:rPr lang="en-US" b="1" dirty="0">
                <a:latin typeface="Segoe UI Semilight" panose="020B0402040204020203" pitchFamily="34" charset="0"/>
                <a:cs typeface="Segoe UI Semilight" panose="020B0402040204020203" pitchFamily="34" charset="0"/>
              </a:rPr>
              <a:t>Programs</a:t>
            </a:r>
            <a:r>
              <a:rPr lang="en-US" dirty="0">
                <a:latin typeface="Segoe UI Semilight" panose="020B0402040204020203" pitchFamily="34" charset="0"/>
                <a:cs typeface="Segoe UI Semilight" panose="020B0402040204020203" pitchFamily="34" charset="0"/>
              </a:rPr>
              <a:t> – recommendations for short term interventions to improve the regional freight mobility system </a:t>
            </a:r>
            <a:r>
              <a:rPr lang="en-US" b="1" dirty="0">
                <a:solidFill>
                  <a:srgbClr val="FF0000"/>
                </a:solidFill>
                <a:latin typeface="Segoe UI Semilight" panose="020B0402040204020203" pitchFamily="34" charset="0"/>
                <a:cs typeface="Segoe UI Semilight" panose="020B0402040204020203" pitchFamily="34" charset="0"/>
              </a:rPr>
              <a:t>LISTED</a:t>
            </a:r>
          </a:p>
          <a:p>
            <a:pPr marL="0" indent="0">
              <a:buNone/>
            </a:pP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796964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18D48EF-56BF-40D6-91E6-BDC11FF0119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Project Prioritization Process</a:t>
            </a:r>
          </a:p>
        </p:txBody>
      </p:sp>
      <p:pic>
        <p:nvPicPr>
          <p:cNvPr id="11" name="Content Placeholder 10">
            <a:extLst>
              <a:ext uri="{FF2B5EF4-FFF2-40B4-BE49-F238E27FC236}">
                <a16:creationId xmlns:a16="http://schemas.microsoft.com/office/drawing/2014/main" id="{B42F9771-1428-40BA-85D4-52669889A4F3}"/>
              </a:ext>
            </a:extLst>
          </p:cNvPr>
          <p:cNvPicPr>
            <a:picLocks noGrp="1" noChangeAspect="1"/>
          </p:cNvPicPr>
          <p:nvPr>
            <p:ph idx="1"/>
          </p:nvPr>
        </p:nvPicPr>
        <p:blipFill>
          <a:blip r:embed="rId3"/>
          <a:stretch>
            <a:fillRect/>
          </a:stretch>
        </p:blipFill>
        <p:spPr>
          <a:xfrm>
            <a:off x="4006263" y="1553844"/>
            <a:ext cx="7563000" cy="4802505"/>
          </a:xfrm>
          <a:prstGeom prst="rect">
            <a:avLst/>
          </a:prstGeom>
        </p:spPr>
      </p:pic>
      <p:sp>
        <p:nvSpPr>
          <p:cNvPr id="2" name="Slide Number Placeholder 1">
            <a:extLst>
              <a:ext uri="{FF2B5EF4-FFF2-40B4-BE49-F238E27FC236}">
                <a16:creationId xmlns:a16="http://schemas.microsoft.com/office/drawing/2014/main" id="{C8218173-DE20-4007-B6A0-850C1B434226}"/>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F9350424-C5F4-4F29-835B-C1B01CA1D5A6}" type="slidenum">
              <a:rPr lang="en-US" smtClean="0"/>
              <a:pPr algn="l">
                <a:spcAft>
                  <a:spcPts val="600"/>
                </a:spcAft>
              </a:pPr>
              <a:t>23</a:t>
            </a:fld>
            <a:endParaRPr lang="en-US"/>
          </a:p>
        </p:txBody>
      </p:sp>
    </p:spTree>
    <p:extLst>
      <p:ext uri="{BB962C8B-B14F-4D97-AF65-F5344CB8AC3E}">
        <p14:creationId xmlns:p14="http://schemas.microsoft.com/office/powerpoint/2010/main" val="4279597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0B3D41F-5605-4084-9483-F3B8F5F67A8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Prioritization Process</a:t>
            </a:r>
          </a:p>
        </p:txBody>
      </p:sp>
      <p:sp>
        <p:nvSpPr>
          <p:cNvPr id="2" name="Slide Number Placeholder 1">
            <a:extLst>
              <a:ext uri="{FF2B5EF4-FFF2-40B4-BE49-F238E27FC236}">
                <a16:creationId xmlns:a16="http://schemas.microsoft.com/office/drawing/2014/main" id="{A5078DBD-113D-4435-B8D3-94C3ABFB08C7}"/>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lgn="l">
              <a:spcAft>
                <a:spcPts val="600"/>
              </a:spcAft>
            </a:pPr>
            <a:fld id="{F9350424-C5F4-4F29-835B-C1B01CA1D5A6}" type="slidenum">
              <a:rPr lang="en-US" smtClean="0"/>
              <a:pPr algn="l">
                <a:spcAft>
                  <a:spcPts val="600"/>
                </a:spcAft>
              </a:pPr>
              <a:t>24</a:t>
            </a:fld>
            <a:endParaRPr lang="en-US"/>
          </a:p>
        </p:txBody>
      </p:sp>
      <p:pic>
        <p:nvPicPr>
          <p:cNvPr id="8" name="Picture 7">
            <a:extLst>
              <a:ext uri="{FF2B5EF4-FFF2-40B4-BE49-F238E27FC236}">
                <a16:creationId xmlns:a16="http://schemas.microsoft.com/office/drawing/2014/main" id="{1355CCAB-0571-44E4-A3C4-E10A906EC141}"/>
              </a:ext>
            </a:extLst>
          </p:cNvPr>
          <p:cNvPicPr>
            <a:picLocks noChangeAspect="1"/>
          </p:cNvPicPr>
          <p:nvPr/>
        </p:nvPicPr>
        <p:blipFill rotWithShape="1">
          <a:blip r:embed="rId2"/>
          <a:srcRect l="267" t="569" r="279" b="534"/>
          <a:stretch/>
        </p:blipFill>
        <p:spPr>
          <a:xfrm>
            <a:off x="3918854" y="267085"/>
            <a:ext cx="7157969" cy="6377982"/>
          </a:xfrm>
          <a:prstGeom prst="rect">
            <a:avLst/>
          </a:prstGeom>
          <a:ln>
            <a:solidFill>
              <a:schemeClr val="bg2">
                <a:lumMod val="10000"/>
              </a:schemeClr>
            </a:solidFill>
          </a:ln>
        </p:spPr>
      </p:pic>
    </p:spTree>
    <p:extLst>
      <p:ext uri="{BB962C8B-B14F-4D97-AF65-F5344CB8AC3E}">
        <p14:creationId xmlns:p14="http://schemas.microsoft.com/office/powerpoint/2010/main" val="1343345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FF02ED-8E02-419A-A96B-6D68010EEC4F}"/>
              </a:ext>
            </a:extLst>
          </p:cNvPr>
          <p:cNvSpPr>
            <a:spLocks noGrp="1"/>
          </p:cNvSpPr>
          <p:nvPr>
            <p:ph type="sldNum" sz="quarter" idx="12"/>
          </p:nvPr>
        </p:nvSpPr>
        <p:spPr/>
        <p:txBody>
          <a:bodyPr/>
          <a:lstStyle/>
          <a:p>
            <a:fld id="{F9350424-C5F4-4F29-835B-C1B01CA1D5A6}" type="slidenum">
              <a:rPr lang="en-US" smtClean="0"/>
              <a:t>25</a:t>
            </a:fld>
            <a:endParaRPr lang="en-US"/>
          </a:p>
        </p:txBody>
      </p:sp>
      <p:sp>
        <p:nvSpPr>
          <p:cNvPr id="5" name="Title 4">
            <a:extLst>
              <a:ext uri="{FF2B5EF4-FFF2-40B4-BE49-F238E27FC236}">
                <a16:creationId xmlns:a16="http://schemas.microsoft.com/office/drawing/2014/main" id="{EA6D5076-EB0D-496C-BCB6-AE9E7FDD1FF2}"/>
              </a:ext>
            </a:extLst>
          </p:cNvPr>
          <p:cNvSpPr>
            <a:spLocks noGrp="1"/>
          </p:cNvSpPr>
          <p:nvPr>
            <p:ph type="title"/>
          </p:nvPr>
        </p:nvSpPr>
        <p:spPr/>
        <p:txBody>
          <a:bodyPr/>
          <a:lstStyle/>
          <a:p>
            <a:r>
              <a:rPr lang="en-US" dirty="0"/>
              <a:t>Project Prioritization Process</a:t>
            </a:r>
          </a:p>
        </p:txBody>
      </p:sp>
      <p:pic>
        <p:nvPicPr>
          <p:cNvPr id="7" name="Picture 6">
            <a:extLst>
              <a:ext uri="{FF2B5EF4-FFF2-40B4-BE49-F238E27FC236}">
                <a16:creationId xmlns:a16="http://schemas.microsoft.com/office/drawing/2014/main" id="{2EBCB3AD-3888-446D-9AAD-CC0688CA4293}"/>
              </a:ext>
            </a:extLst>
          </p:cNvPr>
          <p:cNvPicPr>
            <a:picLocks noChangeAspect="1"/>
          </p:cNvPicPr>
          <p:nvPr/>
        </p:nvPicPr>
        <p:blipFill>
          <a:blip r:embed="rId3"/>
          <a:stretch>
            <a:fillRect/>
          </a:stretch>
        </p:blipFill>
        <p:spPr>
          <a:xfrm>
            <a:off x="277474" y="1462088"/>
            <a:ext cx="7733800" cy="2949892"/>
          </a:xfrm>
          <a:prstGeom prst="rect">
            <a:avLst/>
          </a:prstGeom>
        </p:spPr>
      </p:pic>
      <p:pic>
        <p:nvPicPr>
          <p:cNvPr id="8" name="Picture 7">
            <a:extLst>
              <a:ext uri="{FF2B5EF4-FFF2-40B4-BE49-F238E27FC236}">
                <a16:creationId xmlns:a16="http://schemas.microsoft.com/office/drawing/2014/main" id="{B3B141C4-2C6A-4A0E-980C-C469288AF46E}"/>
              </a:ext>
            </a:extLst>
          </p:cNvPr>
          <p:cNvPicPr>
            <a:picLocks noChangeAspect="1"/>
          </p:cNvPicPr>
          <p:nvPr/>
        </p:nvPicPr>
        <p:blipFill>
          <a:blip r:embed="rId4"/>
          <a:stretch>
            <a:fillRect/>
          </a:stretch>
        </p:blipFill>
        <p:spPr>
          <a:xfrm>
            <a:off x="223382" y="1680210"/>
            <a:ext cx="11745236" cy="422997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9F3D3C5-B6CE-46FE-81F0-CE6D76018C4F}"/>
              </a:ext>
            </a:extLst>
          </p:cNvPr>
          <p:cNvPicPr>
            <a:picLocks noChangeAspect="1"/>
          </p:cNvPicPr>
          <p:nvPr/>
        </p:nvPicPr>
        <p:blipFill>
          <a:blip r:embed="rId5"/>
          <a:stretch>
            <a:fillRect/>
          </a:stretch>
        </p:blipFill>
        <p:spPr>
          <a:xfrm>
            <a:off x="0" y="1680210"/>
            <a:ext cx="12192000" cy="3963088"/>
          </a:xfrm>
          <a:prstGeom prst="rect">
            <a:avLst/>
          </a:prstGeom>
        </p:spPr>
      </p:pic>
      <p:pic>
        <p:nvPicPr>
          <p:cNvPr id="10" name="Picture 9">
            <a:extLst>
              <a:ext uri="{FF2B5EF4-FFF2-40B4-BE49-F238E27FC236}">
                <a16:creationId xmlns:a16="http://schemas.microsoft.com/office/drawing/2014/main" id="{912502CC-E81C-45E6-A434-3E4CDA01FBEA}"/>
              </a:ext>
            </a:extLst>
          </p:cNvPr>
          <p:cNvPicPr>
            <a:picLocks noChangeAspect="1"/>
          </p:cNvPicPr>
          <p:nvPr/>
        </p:nvPicPr>
        <p:blipFill>
          <a:blip r:embed="rId6"/>
          <a:stretch>
            <a:fillRect/>
          </a:stretch>
        </p:blipFill>
        <p:spPr>
          <a:xfrm>
            <a:off x="498158" y="1520348"/>
            <a:ext cx="10981372" cy="4282811"/>
          </a:xfrm>
          <a:prstGeom prst="rect">
            <a:avLst/>
          </a:prstGeom>
        </p:spPr>
      </p:pic>
      <p:pic>
        <p:nvPicPr>
          <p:cNvPr id="11" name="Picture 10">
            <a:extLst>
              <a:ext uri="{FF2B5EF4-FFF2-40B4-BE49-F238E27FC236}">
                <a16:creationId xmlns:a16="http://schemas.microsoft.com/office/drawing/2014/main" id="{85320F51-3B2C-47E2-B55D-CCA37D1CF699}"/>
              </a:ext>
            </a:extLst>
          </p:cNvPr>
          <p:cNvPicPr>
            <a:picLocks noChangeAspect="1"/>
          </p:cNvPicPr>
          <p:nvPr/>
        </p:nvPicPr>
        <p:blipFill>
          <a:blip r:embed="rId7"/>
          <a:stretch>
            <a:fillRect/>
          </a:stretch>
        </p:blipFill>
        <p:spPr>
          <a:xfrm>
            <a:off x="0" y="1462088"/>
            <a:ext cx="12192000" cy="4395036"/>
          </a:xfrm>
          <a:prstGeom prst="rect">
            <a:avLst/>
          </a:prstGeom>
        </p:spPr>
      </p:pic>
    </p:spTree>
    <p:extLst>
      <p:ext uri="{BB962C8B-B14F-4D97-AF65-F5344CB8AC3E}">
        <p14:creationId xmlns:p14="http://schemas.microsoft.com/office/powerpoint/2010/main" val="298728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0FA1-0A21-8F47-8804-792FC5FFD5F8}"/>
              </a:ext>
            </a:extLst>
          </p:cNvPr>
          <p:cNvSpPr>
            <a:spLocks noGrp="1"/>
          </p:cNvSpPr>
          <p:nvPr>
            <p:ph type="title"/>
          </p:nvPr>
        </p:nvSpPr>
        <p:spPr>
          <a:xfrm>
            <a:off x="232959" y="106708"/>
            <a:ext cx="10515600" cy="1325563"/>
          </a:xfrm>
        </p:spPr>
        <p:txBody>
          <a:bodyPr/>
          <a:lstStyle/>
          <a:p>
            <a:r>
              <a:rPr lang="en-US"/>
              <a:t>Freight Plan Work Products</a:t>
            </a:r>
          </a:p>
        </p:txBody>
      </p:sp>
      <p:sp>
        <p:nvSpPr>
          <p:cNvPr id="8" name="TextBox 7">
            <a:extLst>
              <a:ext uri="{FF2B5EF4-FFF2-40B4-BE49-F238E27FC236}">
                <a16:creationId xmlns:a16="http://schemas.microsoft.com/office/drawing/2014/main" id="{E62AD742-5C24-4AB2-BA86-E87589F2FEA6}"/>
              </a:ext>
            </a:extLst>
          </p:cNvPr>
          <p:cNvSpPr txBox="1"/>
          <p:nvPr/>
        </p:nvSpPr>
        <p:spPr>
          <a:xfrm>
            <a:off x="2538219" y="1893153"/>
            <a:ext cx="3793307" cy="5386090"/>
          </a:xfrm>
          <a:prstGeom prst="rect">
            <a:avLst/>
          </a:prstGeom>
          <a:noFill/>
        </p:spPr>
        <p:txBody>
          <a:bodyPr wrap="square" rtlCol="0">
            <a:spAutoFit/>
          </a:bodyPr>
          <a:lstStyle/>
          <a:p>
            <a:r>
              <a:rPr lang="en-US" sz="3400" b="1" dirty="0">
                <a:latin typeface="Segoe UI Semilight" panose="020B0402040204020203" pitchFamily="34" charset="0"/>
                <a:cs typeface="Segoe UI Semilight" panose="020B0402040204020203" pitchFamily="34" charset="0"/>
              </a:rPr>
              <a:t>Projects: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Bridge Rehabs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Interchange Improvements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Corridor Studies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At-Grade Crossings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Intersection Improvements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Signal Optimization</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Smart Corridor and TSMO Studies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Truck Parking Locations</a:t>
            </a:r>
          </a:p>
          <a:p>
            <a:pPr marL="457200" indent="-457200">
              <a:buFont typeface="Arial" panose="020B0604020202020204" pitchFamily="34" charset="0"/>
              <a:buChar char="•"/>
            </a:pPr>
            <a:endParaRPr lang="en-US" sz="2800" dirty="0">
              <a:latin typeface="Segoe UI Semilight" panose="020B0402040204020203" pitchFamily="34" charset="0"/>
              <a:cs typeface="Segoe UI Semilight" panose="020B0402040204020203" pitchFamily="34" charset="0"/>
            </a:endParaRPr>
          </a:p>
          <a:p>
            <a:endParaRPr lang="en-US" dirty="0">
              <a:latin typeface="Segoe UI Semilight" panose="020B0402040204020203" pitchFamily="34" charset="0"/>
              <a:cs typeface="Segoe UI Semilight" panose="020B0402040204020203" pitchFamily="34" charset="0"/>
            </a:endParaRPr>
          </a:p>
        </p:txBody>
      </p:sp>
      <p:sp>
        <p:nvSpPr>
          <p:cNvPr id="9" name="TextBox 8">
            <a:extLst>
              <a:ext uri="{FF2B5EF4-FFF2-40B4-BE49-F238E27FC236}">
                <a16:creationId xmlns:a16="http://schemas.microsoft.com/office/drawing/2014/main" id="{BB983263-6A45-44D9-82E3-3C2642B3CAE3}"/>
              </a:ext>
            </a:extLst>
          </p:cNvPr>
          <p:cNvSpPr txBox="1"/>
          <p:nvPr/>
        </p:nvSpPr>
        <p:spPr>
          <a:xfrm>
            <a:off x="7960005" y="1893153"/>
            <a:ext cx="4084511" cy="3847207"/>
          </a:xfrm>
          <a:prstGeom prst="rect">
            <a:avLst/>
          </a:prstGeom>
          <a:noFill/>
        </p:spPr>
        <p:txBody>
          <a:bodyPr wrap="square" rtlCol="0">
            <a:spAutoFit/>
          </a:bodyPr>
          <a:lstStyle/>
          <a:p>
            <a:r>
              <a:rPr lang="en-US" sz="3400" b="1" dirty="0">
                <a:latin typeface="Segoe UI Semilight" panose="020B0402040204020203" pitchFamily="34" charset="0"/>
                <a:cs typeface="Segoe UI Semilight" panose="020B0402040204020203" pitchFamily="34" charset="0"/>
              </a:rPr>
              <a:t>Policies &amp; Programs: </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Technology Projects </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Roadway Design Guidelines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Educational Partnerships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Land Use Recommendations</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Economic Development</a:t>
            </a:r>
          </a:p>
          <a:p>
            <a:pPr marL="457200" indent="-457200">
              <a:buFont typeface="Arial" panose="020B0604020202020204" pitchFamily="34" charset="0"/>
              <a:buChar char="•"/>
            </a:pPr>
            <a:r>
              <a:rPr lang="en-US" sz="2400" dirty="0">
                <a:latin typeface="Segoe UI Semilight" panose="020B0402040204020203" pitchFamily="34" charset="0"/>
                <a:cs typeface="Segoe UI Semilight" panose="020B0402040204020203" pitchFamily="34" charset="0"/>
              </a:rPr>
              <a:t>Funding Programs</a:t>
            </a:r>
          </a:p>
          <a:p>
            <a:endParaRPr lang="en-US" dirty="0">
              <a:latin typeface="Segoe UI Semilight" panose="020B0402040204020203" pitchFamily="34" charset="0"/>
              <a:cs typeface="Segoe UI Semilight" panose="020B0402040204020203" pitchFamily="34" charset="0"/>
            </a:endParaRPr>
          </a:p>
        </p:txBody>
      </p:sp>
      <p:sp>
        <p:nvSpPr>
          <p:cNvPr id="14" name="Oval 13">
            <a:extLst>
              <a:ext uri="{FF2B5EF4-FFF2-40B4-BE49-F238E27FC236}">
                <a16:creationId xmlns:a16="http://schemas.microsoft.com/office/drawing/2014/main" id="{6D02B429-F67F-4C3A-B751-A197EC76ABAA}"/>
              </a:ext>
            </a:extLst>
          </p:cNvPr>
          <p:cNvSpPr/>
          <p:nvPr/>
        </p:nvSpPr>
        <p:spPr>
          <a:xfrm>
            <a:off x="387903" y="1772819"/>
            <a:ext cx="1859305" cy="181754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Traffic cone">
            <a:extLst>
              <a:ext uri="{FF2B5EF4-FFF2-40B4-BE49-F238E27FC236}">
                <a16:creationId xmlns:a16="http://schemas.microsoft.com/office/drawing/2014/main" id="{32A2FA0B-98AF-4C94-B62F-F25A00B5C3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621" y="2024588"/>
            <a:ext cx="1283883" cy="1283883"/>
          </a:xfrm>
          <a:prstGeom prst="rect">
            <a:avLst/>
          </a:prstGeom>
        </p:spPr>
      </p:pic>
      <p:sp>
        <p:nvSpPr>
          <p:cNvPr id="17" name="Oval 16">
            <a:extLst>
              <a:ext uri="{FF2B5EF4-FFF2-40B4-BE49-F238E27FC236}">
                <a16:creationId xmlns:a16="http://schemas.microsoft.com/office/drawing/2014/main" id="{DBE228A5-DD54-4BB8-8E21-23FEEA41CFDC}"/>
              </a:ext>
            </a:extLst>
          </p:cNvPr>
          <p:cNvSpPr/>
          <p:nvPr/>
        </p:nvSpPr>
        <p:spPr>
          <a:xfrm>
            <a:off x="5843549" y="1752028"/>
            <a:ext cx="1859304" cy="1885127"/>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Gavel">
            <a:extLst>
              <a:ext uri="{FF2B5EF4-FFF2-40B4-BE49-F238E27FC236}">
                <a16:creationId xmlns:a16="http://schemas.microsoft.com/office/drawing/2014/main" id="{2BAAEA95-8FFB-4BD1-9EB9-782DE30718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1808" y="2005686"/>
            <a:ext cx="1302785" cy="1302785"/>
          </a:xfrm>
          <a:prstGeom prst="rect">
            <a:avLst/>
          </a:prstGeom>
        </p:spPr>
      </p:pic>
      <p:sp>
        <p:nvSpPr>
          <p:cNvPr id="3" name="Slide Number Placeholder 2">
            <a:extLst>
              <a:ext uri="{FF2B5EF4-FFF2-40B4-BE49-F238E27FC236}">
                <a16:creationId xmlns:a16="http://schemas.microsoft.com/office/drawing/2014/main" id="{60129174-7D04-4BEC-9E89-00A91FD92A7A}"/>
              </a:ext>
            </a:extLst>
          </p:cNvPr>
          <p:cNvSpPr>
            <a:spLocks noGrp="1"/>
          </p:cNvSpPr>
          <p:nvPr>
            <p:ph type="sldNum" sz="quarter" idx="12"/>
          </p:nvPr>
        </p:nvSpPr>
        <p:spPr/>
        <p:txBody>
          <a:bodyPr/>
          <a:lstStyle/>
          <a:p>
            <a:fld id="{F9350424-C5F4-4F29-835B-C1B01CA1D5A6}" type="slidenum">
              <a:rPr lang="en-US" smtClean="0"/>
              <a:t>26</a:t>
            </a:fld>
            <a:endParaRPr lang="en-US" dirty="0"/>
          </a:p>
        </p:txBody>
      </p:sp>
    </p:spTree>
    <p:extLst>
      <p:ext uri="{BB962C8B-B14F-4D97-AF65-F5344CB8AC3E}">
        <p14:creationId xmlns:p14="http://schemas.microsoft.com/office/powerpoint/2010/main" val="1798934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1987C9-CB9D-466F-89A7-758473002B76}"/>
              </a:ext>
            </a:extLst>
          </p:cNvPr>
          <p:cNvSpPr>
            <a:spLocks noGrp="1"/>
          </p:cNvSpPr>
          <p:nvPr>
            <p:ph type="sldNum" sz="quarter" idx="12"/>
          </p:nvPr>
        </p:nvSpPr>
        <p:spPr/>
        <p:txBody>
          <a:bodyPr vert="horz" lIns="91440" tIns="45720" rIns="91440" bIns="45720" rtlCol="0" anchor="ctr">
            <a:normAutofit/>
          </a:bodyPr>
          <a:lstStyle/>
          <a:p>
            <a:pPr>
              <a:spcAft>
                <a:spcPts val="600"/>
              </a:spcAft>
            </a:pPr>
            <a:fld id="{F9350424-C5F4-4F29-835B-C1B01CA1D5A6}" type="slidenum">
              <a:rPr lang="en-US" smtClean="0"/>
              <a:pPr>
                <a:spcAft>
                  <a:spcPts val="600"/>
                </a:spcAft>
              </a:pPr>
              <a:t>27</a:t>
            </a:fld>
            <a:endParaRPr lang="en-US"/>
          </a:p>
        </p:txBody>
      </p:sp>
      <p:pic>
        <p:nvPicPr>
          <p:cNvPr id="23" name="Content Placeholder 22">
            <a:extLst>
              <a:ext uri="{FF2B5EF4-FFF2-40B4-BE49-F238E27FC236}">
                <a16:creationId xmlns:a16="http://schemas.microsoft.com/office/drawing/2014/main" id="{4D91C1A1-8D72-47D8-85DD-03C1BD0C52F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6174" y="54122"/>
            <a:ext cx="8733535" cy="6749756"/>
          </a:xfrm>
        </p:spPr>
      </p:pic>
    </p:spTree>
    <p:extLst>
      <p:ext uri="{BB962C8B-B14F-4D97-AF65-F5344CB8AC3E}">
        <p14:creationId xmlns:p14="http://schemas.microsoft.com/office/powerpoint/2010/main" val="4148254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3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3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3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40CDF560-2784-4ED5-88B5-3C8DA0DAE58C}"/>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F9350424-C5F4-4F29-835B-C1B01CA1D5A6}" type="slidenum">
              <a:rPr lang="en-US" smtClean="0"/>
              <a:pPr>
                <a:spcAft>
                  <a:spcPts val="600"/>
                </a:spcAft>
              </a:pPr>
              <a:t>28</a:t>
            </a:fld>
            <a:endParaRPr lang="en-US"/>
          </a:p>
        </p:txBody>
      </p:sp>
      <p:sp>
        <p:nvSpPr>
          <p:cNvPr id="49" name="Isosceles Triangle 3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9EC2AAB0-F9F2-4F32-B800-65A7B8E32EA0}"/>
              </a:ext>
            </a:extLst>
          </p:cNvPr>
          <p:cNvGraphicFramePr>
            <a:graphicFrameLocks noGrp="1"/>
          </p:cNvGraphicFramePr>
          <p:nvPr>
            <p:extLst>
              <p:ext uri="{D42A27DB-BD31-4B8C-83A1-F6EECF244321}">
                <p14:modId xmlns:p14="http://schemas.microsoft.com/office/powerpoint/2010/main" val="64061100"/>
              </p:ext>
            </p:extLst>
          </p:nvPr>
        </p:nvGraphicFramePr>
        <p:xfrm>
          <a:off x="171451" y="136526"/>
          <a:ext cx="11915774" cy="6596606"/>
        </p:xfrm>
        <a:graphic>
          <a:graphicData uri="http://schemas.openxmlformats.org/drawingml/2006/table">
            <a:tbl>
              <a:tblPr firstRow="1" firstCol="1" bandRow="1"/>
              <a:tblGrid>
                <a:gridCol w="682880">
                  <a:extLst>
                    <a:ext uri="{9D8B030D-6E8A-4147-A177-3AD203B41FA5}">
                      <a16:colId xmlns:a16="http://schemas.microsoft.com/office/drawing/2014/main" val="352204298"/>
                    </a:ext>
                  </a:extLst>
                </a:gridCol>
                <a:gridCol w="1297572">
                  <a:extLst>
                    <a:ext uri="{9D8B030D-6E8A-4147-A177-3AD203B41FA5}">
                      <a16:colId xmlns:a16="http://schemas.microsoft.com/office/drawing/2014/main" val="1815959620"/>
                    </a:ext>
                  </a:extLst>
                </a:gridCol>
                <a:gridCol w="3823196">
                  <a:extLst>
                    <a:ext uri="{9D8B030D-6E8A-4147-A177-3AD203B41FA5}">
                      <a16:colId xmlns:a16="http://schemas.microsoft.com/office/drawing/2014/main" val="2398571512"/>
                    </a:ext>
                  </a:extLst>
                </a:gridCol>
                <a:gridCol w="706955">
                  <a:extLst>
                    <a:ext uri="{9D8B030D-6E8A-4147-A177-3AD203B41FA5}">
                      <a16:colId xmlns:a16="http://schemas.microsoft.com/office/drawing/2014/main" val="3390214567"/>
                    </a:ext>
                  </a:extLst>
                </a:gridCol>
                <a:gridCol w="709667">
                  <a:extLst>
                    <a:ext uri="{9D8B030D-6E8A-4147-A177-3AD203B41FA5}">
                      <a16:colId xmlns:a16="http://schemas.microsoft.com/office/drawing/2014/main" val="3632652726"/>
                    </a:ext>
                  </a:extLst>
                </a:gridCol>
                <a:gridCol w="853333">
                  <a:extLst>
                    <a:ext uri="{9D8B030D-6E8A-4147-A177-3AD203B41FA5}">
                      <a16:colId xmlns:a16="http://schemas.microsoft.com/office/drawing/2014/main" val="2865298160"/>
                    </a:ext>
                  </a:extLst>
                </a:gridCol>
                <a:gridCol w="829479">
                  <a:extLst>
                    <a:ext uri="{9D8B030D-6E8A-4147-A177-3AD203B41FA5}">
                      <a16:colId xmlns:a16="http://schemas.microsoft.com/office/drawing/2014/main" val="3401204058"/>
                    </a:ext>
                  </a:extLst>
                </a:gridCol>
                <a:gridCol w="878273">
                  <a:extLst>
                    <a:ext uri="{9D8B030D-6E8A-4147-A177-3AD203B41FA5}">
                      <a16:colId xmlns:a16="http://schemas.microsoft.com/office/drawing/2014/main" val="1673464970"/>
                    </a:ext>
                  </a:extLst>
                </a:gridCol>
                <a:gridCol w="585515">
                  <a:extLst>
                    <a:ext uri="{9D8B030D-6E8A-4147-A177-3AD203B41FA5}">
                      <a16:colId xmlns:a16="http://schemas.microsoft.com/office/drawing/2014/main" val="1586596468"/>
                    </a:ext>
                  </a:extLst>
                </a:gridCol>
                <a:gridCol w="780688">
                  <a:extLst>
                    <a:ext uri="{9D8B030D-6E8A-4147-A177-3AD203B41FA5}">
                      <a16:colId xmlns:a16="http://schemas.microsoft.com/office/drawing/2014/main" val="3124867966"/>
                    </a:ext>
                  </a:extLst>
                </a:gridCol>
                <a:gridCol w="768216">
                  <a:extLst>
                    <a:ext uri="{9D8B030D-6E8A-4147-A177-3AD203B41FA5}">
                      <a16:colId xmlns:a16="http://schemas.microsoft.com/office/drawing/2014/main" val="1440977612"/>
                    </a:ext>
                  </a:extLst>
                </a:gridCol>
              </a:tblGrid>
              <a:tr h="167372">
                <a:tc gridSpan="3">
                  <a:txBody>
                    <a:bodyPr/>
                    <a:lstStyle/>
                    <a:p>
                      <a:pPr marL="0" marR="0" algn="ctr">
                        <a:lnSpc>
                          <a:spcPct val="110000"/>
                        </a:lnSpc>
                        <a:spcBef>
                          <a:spcPts val="600"/>
                        </a:spcBef>
                        <a:spcAft>
                          <a:spcPts val="60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INFORMATION</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gridSpan="8">
                  <a:txBody>
                    <a:bodyPr/>
                    <a:lstStyle/>
                    <a:p>
                      <a:pPr marL="0" marR="0" algn="ctr">
                        <a:lnSpc>
                          <a:spcPct val="110000"/>
                        </a:lnSpc>
                        <a:spcBef>
                          <a:spcPts val="600"/>
                        </a:spcBef>
                        <a:spcAft>
                          <a:spcPts val="60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TOTAL WEIGHTED SCORE</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2847193"/>
                  </a:ext>
                </a:extLst>
              </a:tr>
              <a:tr h="856970">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ID</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Type</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Name</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Mobility and System Reliability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Safety and Security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Infra-structure Conditions</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Economic and Community Vitality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Environ-mental</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Equity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Total Score - Weighted</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dirty="0">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Final Ranking</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234821743"/>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Interchange Improvements</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I-85 Interchange Improvements Study at Exits 58 (Brockman </a:t>
                      </a:r>
                      <a:r>
                        <a:rPr lang="en-US" sz="1100" dirty="0" err="1">
                          <a:solidFill>
                            <a:srgbClr val="000000"/>
                          </a:solidFill>
                          <a:effectLst/>
                          <a:latin typeface="Segoe UI" panose="020B0502040204020203" pitchFamily="34" charset="0"/>
                          <a:ea typeface="Segoe UI" panose="020B0502040204020203" pitchFamily="34" charset="0"/>
                          <a:cs typeface="Segoe UI" panose="020B0502040204020203" pitchFamily="34" charset="0"/>
                        </a:rPr>
                        <a:t>McClimon</a:t>
                      </a: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 Road) and 60 (SC 101)</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11.11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12.50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65.69</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1</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73224"/>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Smart Corridor Study/TSMO</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Dynamic Messaging System Installation along I-85 from Georgia state line to North Carolina state line </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10.42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52.92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2</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4216929663"/>
                  </a:ext>
                </a:extLst>
              </a:tr>
              <a:tr h="181798">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 of U.S. 29</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11.11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12.50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50.28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6289580"/>
                  </a:ext>
                </a:extLst>
              </a:tr>
              <a:tr h="1310232">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Smart Corridor Study/ Transportation System Management and Operations (TSMO)</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Smart Corridor, TSMO of I-85 Corridor from Georgia state line to North Carolina state line</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5.00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6.25</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48.75</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1552385996"/>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Analysis of Traffic Operations in the Woodruff Road Corridor within the I-85/I-385 Interchange Area</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12.50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47.50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347469"/>
                  </a:ext>
                </a:extLst>
              </a:tr>
              <a:tr h="181798">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 for Pine Street Alternatives</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12.50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44.72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1700280093"/>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Smart Corridor Study/TSMO</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Blinders installed on Jersey Barriers of I-85 (Gossett Road to E Cherokee Street)</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44.58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890118"/>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9</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Safety Study of I-85 Business (N Blackstock Road to Sun N Sand Road)</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13.89</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44.31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730496295"/>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29 Corridor Study from East Gaffney to Blacksburg</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2.78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12.50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43.61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9</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8496176"/>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29 Subarea Study for Downtown Spartanburg from Blackstock Road to U.S. 176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11.11</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12.50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43.61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367537637"/>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Signal Optimization</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Signal Optimization at I-85 Interchange at SC 14 </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6.25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42.08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645757"/>
                  </a:ext>
                </a:extLst>
              </a:tr>
              <a:tr h="557943">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Bridge Rehabilitation</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Downtown Greenville bridge rehabilitation projects: Camperdown Way/Church Street and Academy Street/Broad Street</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40.56</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773947251"/>
                  </a:ext>
                </a:extLst>
              </a:tr>
              <a:tr h="369871">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Signal Optimization</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Signal Optimization at I-85 Interchange at Pelham Road Interchange to I-385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39.72</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13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8852" marR="18852" marT="4550" marB="455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5081880"/>
                  </a:ext>
                </a:extLst>
              </a:tr>
            </a:tbl>
          </a:graphicData>
        </a:graphic>
      </p:graphicFrame>
    </p:spTree>
    <p:extLst>
      <p:ext uri="{BB962C8B-B14F-4D97-AF65-F5344CB8AC3E}">
        <p14:creationId xmlns:p14="http://schemas.microsoft.com/office/powerpoint/2010/main" val="1569384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40CDF560-2784-4ED5-88B5-3C8DA0DAE58C}"/>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F9350424-C5F4-4F29-835B-C1B01CA1D5A6}" type="slidenum">
              <a:rPr lang="en-US" smtClean="0"/>
              <a:pPr>
                <a:spcAft>
                  <a:spcPts val="600"/>
                </a:spcAft>
              </a:pPr>
              <a:t>29</a:t>
            </a:fld>
            <a:endParaRPr lang="en-US"/>
          </a:p>
        </p:txBody>
      </p:sp>
      <p:sp>
        <p:nvSpPr>
          <p:cNvPr id="29" name="Isosceles Triangle 2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Table 13">
            <a:extLst>
              <a:ext uri="{FF2B5EF4-FFF2-40B4-BE49-F238E27FC236}">
                <a16:creationId xmlns:a16="http://schemas.microsoft.com/office/drawing/2014/main" id="{C5FEDC62-8AF8-4495-9EA1-611470B4FC34}"/>
              </a:ext>
            </a:extLst>
          </p:cNvPr>
          <p:cNvGraphicFramePr>
            <a:graphicFrameLocks noGrp="1"/>
          </p:cNvGraphicFramePr>
          <p:nvPr>
            <p:extLst>
              <p:ext uri="{D42A27DB-BD31-4B8C-83A1-F6EECF244321}">
                <p14:modId xmlns:p14="http://schemas.microsoft.com/office/powerpoint/2010/main" val="3046051452"/>
              </p:ext>
            </p:extLst>
          </p:nvPr>
        </p:nvGraphicFramePr>
        <p:xfrm>
          <a:off x="214009" y="136526"/>
          <a:ext cx="11809376" cy="6574851"/>
        </p:xfrm>
        <a:graphic>
          <a:graphicData uri="http://schemas.openxmlformats.org/drawingml/2006/table">
            <a:tbl>
              <a:tblPr firstRow="1" firstCol="1" bandRow="1"/>
              <a:tblGrid>
                <a:gridCol w="546920">
                  <a:extLst>
                    <a:ext uri="{9D8B030D-6E8A-4147-A177-3AD203B41FA5}">
                      <a16:colId xmlns:a16="http://schemas.microsoft.com/office/drawing/2014/main" val="1935646417"/>
                    </a:ext>
                  </a:extLst>
                </a:gridCol>
                <a:gridCol w="1300190">
                  <a:extLst>
                    <a:ext uri="{9D8B030D-6E8A-4147-A177-3AD203B41FA5}">
                      <a16:colId xmlns:a16="http://schemas.microsoft.com/office/drawing/2014/main" val="3883431206"/>
                    </a:ext>
                  </a:extLst>
                </a:gridCol>
                <a:gridCol w="3397633">
                  <a:extLst>
                    <a:ext uri="{9D8B030D-6E8A-4147-A177-3AD203B41FA5}">
                      <a16:colId xmlns:a16="http://schemas.microsoft.com/office/drawing/2014/main" val="2905463779"/>
                    </a:ext>
                  </a:extLst>
                </a:gridCol>
                <a:gridCol w="890284">
                  <a:extLst>
                    <a:ext uri="{9D8B030D-6E8A-4147-A177-3AD203B41FA5}">
                      <a16:colId xmlns:a16="http://schemas.microsoft.com/office/drawing/2014/main" val="1793218402"/>
                    </a:ext>
                  </a:extLst>
                </a:gridCol>
                <a:gridCol w="608139">
                  <a:extLst>
                    <a:ext uri="{9D8B030D-6E8A-4147-A177-3AD203B41FA5}">
                      <a16:colId xmlns:a16="http://schemas.microsoft.com/office/drawing/2014/main" val="2356493207"/>
                    </a:ext>
                  </a:extLst>
                </a:gridCol>
                <a:gridCol w="950172">
                  <a:extLst>
                    <a:ext uri="{9D8B030D-6E8A-4147-A177-3AD203B41FA5}">
                      <a16:colId xmlns:a16="http://schemas.microsoft.com/office/drawing/2014/main" val="1577597006"/>
                    </a:ext>
                  </a:extLst>
                </a:gridCol>
                <a:gridCol w="1289542">
                  <a:extLst>
                    <a:ext uri="{9D8B030D-6E8A-4147-A177-3AD203B41FA5}">
                      <a16:colId xmlns:a16="http://schemas.microsoft.com/office/drawing/2014/main" val="4092099015"/>
                    </a:ext>
                  </a:extLst>
                </a:gridCol>
                <a:gridCol w="998084">
                  <a:extLst>
                    <a:ext uri="{9D8B030D-6E8A-4147-A177-3AD203B41FA5}">
                      <a16:colId xmlns:a16="http://schemas.microsoft.com/office/drawing/2014/main" val="1891575059"/>
                    </a:ext>
                  </a:extLst>
                </a:gridCol>
                <a:gridCol w="501670">
                  <a:extLst>
                    <a:ext uri="{9D8B030D-6E8A-4147-A177-3AD203B41FA5}">
                      <a16:colId xmlns:a16="http://schemas.microsoft.com/office/drawing/2014/main" val="2908245247"/>
                    </a:ext>
                  </a:extLst>
                </a:gridCol>
                <a:gridCol w="709285">
                  <a:extLst>
                    <a:ext uri="{9D8B030D-6E8A-4147-A177-3AD203B41FA5}">
                      <a16:colId xmlns:a16="http://schemas.microsoft.com/office/drawing/2014/main" val="4211393084"/>
                    </a:ext>
                  </a:extLst>
                </a:gridCol>
                <a:gridCol w="617457">
                  <a:extLst>
                    <a:ext uri="{9D8B030D-6E8A-4147-A177-3AD203B41FA5}">
                      <a16:colId xmlns:a16="http://schemas.microsoft.com/office/drawing/2014/main" val="2647953028"/>
                    </a:ext>
                  </a:extLst>
                </a:gridCol>
              </a:tblGrid>
              <a:tr h="187327">
                <a:tc gridSpan="3">
                  <a:txBody>
                    <a:bodyPr/>
                    <a:lstStyle/>
                    <a:p>
                      <a:pPr marL="0" marR="0" algn="ctr">
                        <a:lnSpc>
                          <a:spcPct val="110000"/>
                        </a:lnSpc>
                        <a:spcBef>
                          <a:spcPts val="600"/>
                        </a:spcBef>
                        <a:spcAft>
                          <a:spcPts val="60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INFORMATION</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gridSpan="8">
                  <a:txBody>
                    <a:bodyPr/>
                    <a:lstStyle/>
                    <a:p>
                      <a:pPr marL="0" marR="0" algn="ctr">
                        <a:lnSpc>
                          <a:spcPct val="110000"/>
                        </a:lnSpc>
                        <a:spcBef>
                          <a:spcPts val="600"/>
                        </a:spcBef>
                        <a:spcAft>
                          <a:spcPts val="60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TOTAL WEIGHTED SCORE</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1581201016"/>
                  </a:ext>
                </a:extLst>
              </a:tr>
              <a:tr h="513548">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ID</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Type</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Project Name</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Mobility and System Reliability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Safety and Security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Infrastructure Conditions</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Economic and Community Vitality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Environmental</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Equity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Total Score - Weighted</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0" marR="0" algn="ctr">
                        <a:lnSpc>
                          <a:spcPct val="110000"/>
                        </a:lnSpc>
                        <a:spcBef>
                          <a:spcPts val="0"/>
                        </a:spcBef>
                        <a:spcAft>
                          <a:spcPts val="0"/>
                        </a:spcAft>
                      </a:pPr>
                      <a:r>
                        <a:rPr lang="en-US" sz="1100" b="1">
                          <a:solidFill>
                            <a:srgbClr val="FFFFFF"/>
                          </a:solidFill>
                          <a:effectLst/>
                          <a:latin typeface="Segoe UI" panose="020B0502040204020203" pitchFamily="34" charset="0"/>
                          <a:ea typeface="Times New Roman" panose="02020603050405020304" pitchFamily="18" charset="0"/>
                          <a:cs typeface="Segoe UI" panose="020B0502040204020203" pitchFamily="34" charset="0"/>
                        </a:rPr>
                        <a:t>Final Ranking</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783637339"/>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Greenville Signal timing improvements on U.S. 276 from I-85 to SC 253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11.11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38.61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2864080397"/>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Intersection Improvement</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123 at SC 93 in Easley Intersection Improvement</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12.50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36.39</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4173985"/>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29 Wayfinding Analysis from East Gaffney to Blacksburg</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2.78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35.28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1014575172"/>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At-Grade Crossing</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North Line Street (Greer) Rail Crossing Improvement</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34.72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692344"/>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19</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Access Management Study SC 101 south of I-85 East of Greenville</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11.11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34.44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3628990193"/>
                  </a:ext>
                </a:extLst>
              </a:tr>
              <a:tr h="488218">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Anderson Area Corridor Study for Mobility Improvements (N Murray Avenue, E North Ave, N Main Street to U.S. 28)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32.22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19</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301306"/>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 for SC 8 from I-85 to Pelzer</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6.25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29.58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3276307992"/>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29 in Anderson County Corridor Study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6.25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29.58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0866930"/>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123 Corridor Study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28.89</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3530908756"/>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25 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28.89</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0556988"/>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29</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At-Grade Crossing</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Hamrick Street (Gaffney) Rail Crossing Improvement</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11.11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27.78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3738374192"/>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U.S. 29 (Southwest of Anderson) Corridor Study for New Weigh in Motion Station</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26.39</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27362"/>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Bridge Rehabilitation</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Bridge Rehabilitation for Andrews Pickens Scenic Highway and Whitfield Road</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3.33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6.25</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26.25</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2906127336"/>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At-Grade Crossing</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Island Ford Street Rail Crossing Improvement </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25.56</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725634"/>
                  </a:ext>
                </a:extLst>
              </a:tr>
              <a:tr h="488218">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Truck Parking Site</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Truck Parking Site Selection Study of I-85 Corridor from Georgia State Line to Clemson Highway interchange</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6.25</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25.14</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28</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2127549689"/>
                  </a:ext>
                </a:extLst>
              </a:tr>
              <a:tr h="323242">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At-Grade Crossing</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Cleveland Street (Spartanburg) Rail Crossing Improvement</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5.56</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24.72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29</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2245630"/>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Interchange Improvements</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I-85 at Whitfield Road Interchange Area Improvements</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2.08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17.08</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4093983398"/>
                  </a:ext>
                </a:extLst>
              </a:tr>
              <a:tr h="35043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12</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Access Management and Safety Subarea Study for Tiger Boulevard</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8.33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11.67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31</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6512518"/>
                  </a:ext>
                </a:extLst>
              </a:tr>
              <a:tr h="187327">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23</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Corridor Study</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SC 24 Corridor from I-85 Southeast to Westgate</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6.67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4.17</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0.00</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a:solidFill>
                            <a:srgbClr val="000000"/>
                          </a:solidFill>
                          <a:effectLst/>
                          <a:latin typeface="Segoe UI" panose="020B0502040204020203" pitchFamily="34" charset="0"/>
                          <a:ea typeface="Segoe UI" panose="020B0502040204020203" pitchFamily="34" charset="0"/>
                          <a:cs typeface="Segoe UI" panose="020B0502040204020203" pitchFamily="34" charset="0"/>
                        </a:rPr>
                        <a:t>10.83</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tc>
                  <a:txBody>
                    <a:bodyPr/>
                    <a:lstStyle/>
                    <a:p>
                      <a:pPr marL="0" marR="0" algn="ctr">
                        <a:lnSpc>
                          <a:spcPct val="110000"/>
                        </a:lnSpc>
                        <a:spcBef>
                          <a:spcPts val="0"/>
                        </a:spcBef>
                        <a:spcAft>
                          <a:spcPts val="0"/>
                        </a:spcAft>
                      </a:pPr>
                      <a:r>
                        <a:rPr lang="en-US" sz="1100" dirty="0">
                          <a:solidFill>
                            <a:srgbClr val="000000"/>
                          </a:solidFill>
                          <a:effectLst/>
                          <a:latin typeface="Segoe UI" panose="020B0502040204020203" pitchFamily="34" charset="0"/>
                          <a:ea typeface="Segoe UI" panose="020B0502040204020203" pitchFamily="34" charset="0"/>
                          <a:cs typeface="Segoe UI" panose="020B0502040204020203" pitchFamily="34" charset="0"/>
                        </a:rPr>
                        <a:t>32</a:t>
                      </a:r>
                      <a:endParaRPr lang="en-US" sz="1100" dirty="0">
                        <a:effectLst/>
                        <a:latin typeface="Segoe UI" panose="020B0502040204020203" pitchFamily="34" charset="0"/>
                        <a:ea typeface="Segoe UI" panose="020B0502040204020203" pitchFamily="34" charset="0"/>
                        <a:cs typeface="Times New Roman" panose="02020603050405020304" pitchFamily="18" charset="0"/>
                      </a:endParaRPr>
                    </a:p>
                  </a:txBody>
                  <a:tcPr marL="14455" marR="14455" marT="3489" marB="34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EFF3"/>
                    </a:solidFill>
                  </a:tcPr>
                </a:tc>
                <a:extLst>
                  <a:ext uri="{0D108BD9-81ED-4DB2-BD59-A6C34878D82A}">
                    <a16:rowId xmlns:a16="http://schemas.microsoft.com/office/drawing/2014/main" val="3134427259"/>
                  </a:ext>
                </a:extLst>
              </a:tr>
            </a:tbl>
          </a:graphicData>
        </a:graphic>
      </p:graphicFrame>
    </p:spTree>
    <p:extLst>
      <p:ext uri="{BB962C8B-B14F-4D97-AF65-F5344CB8AC3E}">
        <p14:creationId xmlns:p14="http://schemas.microsoft.com/office/powerpoint/2010/main" val="326715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ubtitle 2">
            <a:extLst>
              <a:ext uri="{FF2B5EF4-FFF2-40B4-BE49-F238E27FC236}">
                <a16:creationId xmlns:a16="http://schemas.microsoft.com/office/drawing/2014/main" id="{9498EDBC-7276-49D9-A972-EA3D6CF44587}"/>
              </a:ext>
            </a:extLst>
          </p:cNvPr>
          <p:cNvSpPr txBox="1">
            <a:spLocks/>
          </p:cNvSpPr>
          <p:nvPr/>
        </p:nvSpPr>
        <p:spPr>
          <a:xfrm>
            <a:off x="7304564" y="3959722"/>
            <a:ext cx="4698249" cy="403957"/>
          </a:xfrm>
          <a:prstGeom prst="rect">
            <a:avLst/>
          </a:prstGeom>
          <a:solidFill>
            <a:schemeClr val="bg1">
              <a:lumMod val="95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dirty="0">
                <a:solidFill>
                  <a:schemeClr val="tx1"/>
                </a:solidFill>
                <a:latin typeface="+mn-lt"/>
                <a:ea typeface="Open Sans Light" panose="020B0306030504020204" pitchFamily="34" charset="0"/>
                <a:cs typeface="Segoe UI Semilight" panose="020B0402040204020203" pitchFamily="34" charset="0"/>
              </a:rPr>
              <a:t>Public Engagement Summary</a:t>
            </a:r>
          </a:p>
        </p:txBody>
      </p:sp>
      <p:grpSp>
        <p:nvGrpSpPr>
          <p:cNvPr id="4" name="Group 3">
            <a:extLst>
              <a:ext uri="{FF2B5EF4-FFF2-40B4-BE49-F238E27FC236}">
                <a16:creationId xmlns:a16="http://schemas.microsoft.com/office/drawing/2014/main" id="{0EE66A7F-8A80-434A-8E69-C5FF68437F5C}"/>
              </a:ext>
            </a:extLst>
          </p:cNvPr>
          <p:cNvGrpSpPr/>
          <p:nvPr/>
        </p:nvGrpSpPr>
        <p:grpSpPr>
          <a:xfrm flipV="1">
            <a:off x="-2349795" y="1496024"/>
            <a:ext cx="14585295" cy="4448217"/>
            <a:chOff x="1191" y="1256777"/>
            <a:chExt cx="9141619" cy="3361078"/>
          </a:xfrm>
        </p:grpSpPr>
        <p:sp>
          <p:nvSpPr>
            <p:cNvPr id="5" name="Shape 10557">
              <a:extLst>
                <a:ext uri="{FF2B5EF4-FFF2-40B4-BE49-F238E27FC236}">
                  <a16:creationId xmlns:a16="http://schemas.microsoft.com/office/drawing/2014/main" id="{F34845CA-A3A0-4EB1-86C9-B6DDAC062EA5}"/>
                </a:ext>
              </a:extLst>
            </p:cNvPr>
            <p:cNvSpPr/>
            <p:nvPr/>
          </p:nvSpPr>
          <p:spPr>
            <a:xfrm flipH="1">
              <a:off x="3025422" y="2752776"/>
              <a:ext cx="874314" cy="111924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308085">
                <a:lnSpc>
                  <a:spcPct val="110000"/>
                </a:lnSpc>
                <a:spcBef>
                  <a:spcPts val="1582"/>
                </a:spcBef>
                <a:defRPr sz="2000">
                  <a:solidFill>
                    <a:srgbClr val="4C4C4C"/>
                  </a:solidFill>
                  <a:latin typeface="Helvetica Neue Light"/>
                  <a:ea typeface="Helvetica Neue Light"/>
                  <a:cs typeface="Helvetica Neue Light"/>
                  <a:sym typeface="Helvetica Neue Light"/>
                </a:defRPr>
              </a:pPr>
              <a:endParaRPr sz="1055">
                <a:latin typeface="Lato Light" panose="020F0502020204030203" pitchFamily="34" charset="0"/>
                <a:ea typeface="Lato Light" panose="020F0502020204030203" pitchFamily="34" charset="0"/>
                <a:cs typeface="Lato Light" panose="020F0502020204030203" pitchFamily="34" charset="0"/>
              </a:endParaRPr>
            </a:p>
          </p:txBody>
        </p:sp>
        <p:sp>
          <p:nvSpPr>
            <p:cNvPr id="6" name="Shape 10558">
              <a:extLst>
                <a:ext uri="{FF2B5EF4-FFF2-40B4-BE49-F238E27FC236}">
                  <a16:creationId xmlns:a16="http://schemas.microsoft.com/office/drawing/2014/main" id="{C3A9536F-BF86-49EC-87A0-54B7E444E9DD}"/>
                </a:ext>
              </a:extLst>
            </p:cNvPr>
            <p:cNvSpPr/>
            <p:nvPr/>
          </p:nvSpPr>
          <p:spPr>
            <a:xfrm flipH="1">
              <a:off x="3182079" y="2905897"/>
              <a:ext cx="581508" cy="825449"/>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7" name="Shape 10560">
              <a:extLst>
                <a:ext uri="{FF2B5EF4-FFF2-40B4-BE49-F238E27FC236}">
                  <a16:creationId xmlns:a16="http://schemas.microsoft.com/office/drawing/2014/main" id="{D7DB529B-D5B5-4D88-911F-FA1EF48A5307}"/>
                </a:ext>
              </a:extLst>
            </p:cNvPr>
            <p:cNvSpPr/>
            <p:nvPr/>
          </p:nvSpPr>
          <p:spPr>
            <a:xfrm flipH="1">
              <a:off x="5227261" y="2005989"/>
              <a:ext cx="874314" cy="11192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8" name="Shape 10561">
              <a:extLst>
                <a:ext uri="{FF2B5EF4-FFF2-40B4-BE49-F238E27FC236}">
                  <a16:creationId xmlns:a16="http://schemas.microsoft.com/office/drawing/2014/main" id="{14D89B62-BCCB-4DD0-8D02-EAC0C19A87B2}"/>
                </a:ext>
              </a:extLst>
            </p:cNvPr>
            <p:cNvSpPr/>
            <p:nvPr/>
          </p:nvSpPr>
          <p:spPr>
            <a:xfrm flipH="1">
              <a:off x="5278680" y="2159112"/>
              <a:ext cx="669728" cy="825448"/>
            </a:xfrm>
            <a:custGeom>
              <a:avLst/>
              <a:gdLst/>
              <a:ahLst/>
              <a:cxnLst>
                <a:cxn ang="0">
                  <a:pos x="wd2" y="hd2"/>
                </a:cxn>
                <a:cxn ang="5400000">
                  <a:pos x="wd2" y="hd2"/>
                </a:cxn>
                <a:cxn ang="10800000">
                  <a:pos x="wd2" y="hd2"/>
                </a:cxn>
                <a:cxn ang="16200000">
                  <a:pos x="wd2" y="hd2"/>
                </a:cxn>
              </a:cxnLst>
              <a:rect l="0" t="0" r="r" b="b"/>
              <a:pathLst>
                <a:path w="21600" h="21600" extrusionOk="0">
                  <a:moveTo>
                    <a:pt x="16388" y="1831"/>
                  </a:moveTo>
                  <a:lnTo>
                    <a:pt x="16388" y="0"/>
                  </a:lnTo>
                  <a:lnTo>
                    <a:pt x="21584" y="0"/>
                  </a:lnTo>
                  <a:lnTo>
                    <a:pt x="21584" y="1831"/>
                  </a:lnTo>
                  <a:cubicBezTo>
                    <a:pt x="21584" y="1831"/>
                    <a:pt x="16388" y="1831"/>
                    <a:pt x="16388" y="1831"/>
                  </a:cubicBezTo>
                  <a:close/>
                  <a:moveTo>
                    <a:pt x="5837" y="2192"/>
                  </a:moveTo>
                  <a:cubicBezTo>
                    <a:pt x="7359" y="1380"/>
                    <a:pt x="9057" y="783"/>
                    <a:pt x="10884" y="415"/>
                  </a:cubicBezTo>
                  <a:lnTo>
                    <a:pt x="11602" y="2174"/>
                  </a:lnTo>
                  <a:cubicBezTo>
                    <a:pt x="10085" y="2480"/>
                    <a:pt x="8677" y="2976"/>
                    <a:pt x="7412" y="3650"/>
                  </a:cubicBezTo>
                  <a:cubicBezTo>
                    <a:pt x="7412" y="3650"/>
                    <a:pt x="5837" y="2192"/>
                    <a:pt x="5837" y="2192"/>
                  </a:cubicBezTo>
                  <a:close/>
                  <a:moveTo>
                    <a:pt x="0" y="8823"/>
                  </a:moveTo>
                  <a:cubicBezTo>
                    <a:pt x="348" y="7509"/>
                    <a:pt x="1033" y="6264"/>
                    <a:pt x="2041" y="5123"/>
                  </a:cubicBezTo>
                  <a:lnTo>
                    <a:pt x="4253" y="6088"/>
                  </a:lnTo>
                  <a:cubicBezTo>
                    <a:pt x="3420" y="7034"/>
                    <a:pt x="2850" y="8068"/>
                    <a:pt x="2562" y="9157"/>
                  </a:cubicBezTo>
                  <a:cubicBezTo>
                    <a:pt x="2562" y="9157"/>
                    <a:pt x="0" y="8823"/>
                    <a:pt x="0" y="8823"/>
                  </a:cubicBezTo>
                  <a:close/>
                  <a:moveTo>
                    <a:pt x="4" y="12788"/>
                  </a:moveTo>
                  <a:lnTo>
                    <a:pt x="2563" y="12451"/>
                  </a:lnTo>
                  <a:cubicBezTo>
                    <a:pt x="2854" y="13542"/>
                    <a:pt x="3425" y="14573"/>
                    <a:pt x="4262" y="15519"/>
                  </a:cubicBezTo>
                  <a:lnTo>
                    <a:pt x="2050" y="16486"/>
                  </a:lnTo>
                  <a:cubicBezTo>
                    <a:pt x="1041" y="15346"/>
                    <a:pt x="352" y="14102"/>
                    <a:pt x="4" y="12788"/>
                  </a:cubicBezTo>
                  <a:close/>
                  <a:moveTo>
                    <a:pt x="5851" y="19414"/>
                  </a:moveTo>
                  <a:lnTo>
                    <a:pt x="7423" y="17955"/>
                  </a:lnTo>
                  <a:cubicBezTo>
                    <a:pt x="8689" y="18627"/>
                    <a:pt x="10099" y="19123"/>
                    <a:pt x="11615" y="19427"/>
                  </a:cubicBezTo>
                  <a:lnTo>
                    <a:pt x="10900" y="21187"/>
                  </a:lnTo>
                  <a:cubicBezTo>
                    <a:pt x="9073" y="20821"/>
                    <a:pt x="7374" y="20225"/>
                    <a:pt x="5851" y="19414"/>
                  </a:cubicBezTo>
                  <a:close/>
                  <a:moveTo>
                    <a:pt x="16404" y="21600"/>
                  </a:moveTo>
                  <a:lnTo>
                    <a:pt x="16404" y="19769"/>
                  </a:lnTo>
                  <a:lnTo>
                    <a:pt x="21600" y="19769"/>
                  </a:lnTo>
                  <a:lnTo>
                    <a:pt x="21600" y="21600"/>
                  </a:lnTo>
                  <a:cubicBezTo>
                    <a:pt x="21600" y="21600"/>
                    <a:pt x="16404" y="21600"/>
                    <a:pt x="16404"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9" name="Shape 10563">
              <a:extLst>
                <a:ext uri="{FF2B5EF4-FFF2-40B4-BE49-F238E27FC236}">
                  <a16:creationId xmlns:a16="http://schemas.microsoft.com/office/drawing/2014/main" id="{8DB12AA6-B404-42F0-8C64-CC4F834C2E32}"/>
                </a:ext>
              </a:extLst>
            </p:cNvPr>
            <p:cNvSpPr/>
            <p:nvPr/>
          </p:nvSpPr>
          <p:spPr>
            <a:xfrm flipH="1">
              <a:off x="3895216" y="2752776"/>
              <a:ext cx="1374359" cy="3730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0" name="Shape 10564">
              <a:extLst>
                <a:ext uri="{FF2B5EF4-FFF2-40B4-BE49-F238E27FC236}">
                  <a16:creationId xmlns:a16="http://schemas.microsoft.com/office/drawing/2014/main" id="{9A6B4801-42AB-4FD4-9190-B9F653680ED1}"/>
                </a:ext>
              </a:extLst>
            </p:cNvPr>
            <p:cNvSpPr/>
            <p:nvPr/>
          </p:nvSpPr>
          <p:spPr>
            <a:xfrm flipH="1">
              <a:off x="3893387" y="2914404"/>
              <a:ext cx="1259028" cy="69957"/>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19200" y="0"/>
                  </a:lnTo>
                  <a:lnTo>
                    <a:pt x="21600" y="0"/>
                  </a:lnTo>
                  <a:lnTo>
                    <a:pt x="21600" y="21600"/>
                  </a:lnTo>
                  <a:cubicBezTo>
                    <a:pt x="21600" y="21600"/>
                    <a:pt x="19200" y="21600"/>
                    <a:pt x="19200" y="21600"/>
                  </a:cubicBezTo>
                  <a:close/>
                  <a:moveTo>
                    <a:pt x="14400" y="21600"/>
                  </a:moveTo>
                  <a:lnTo>
                    <a:pt x="14400" y="0"/>
                  </a:lnTo>
                  <a:lnTo>
                    <a:pt x="16800" y="0"/>
                  </a:lnTo>
                  <a:lnTo>
                    <a:pt x="16800" y="21600"/>
                  </a:lnTo>
                  <a:cubicBezTo>
                    <a:pt x="16800" y="21600"/>
                    <a:pt x="14400" y="21600"/>
                    <a:pt x="14400" y="21600"/>
                  </a:cubicBezTo>
                  <a:close/>
                  <a:moveTo>
                    <a:pt x="9600" y="21600"/>
                  </a:moveTo>
                  <a:lnTo>
                    <a:pt x="9600" y="0"/>
                  </a:lnTo>
                  <a:lnTo>
                    <a:pt x="12000" y="0"/>
                  </a:lnTo>
                  <a:lnTo>
                    <a:pt x="12000" y="21600"/>
                  </a:lnTo>
                  <a:cubicBezTo>
                    <a:pt x="12000" y="21600"/>
                    <a:pt x="9600" y="21600"/>
                    <a:pt x="9600" y="21600"/>
                  </a:cubicBezTo>
                  <a:close/>
                  <a:moveTo>
                    <a:pt x="4800" y="21600"/>
                  </a:moveTo>
                  <a:lnTo>
                    <a:pt x="4800" y="0"/>
                  </a:lnTo>
                  <a:lnTo>
                    <a:pt x="7200" y="0"/>
                  </a:lnTo>
                  <a:lnTo>
                    <a:pt x="7200" y="21600"/>
                  </a:lnTo>
                  <a:cubicBezTo>
                    <a:pt x="7200" y="21600"/>
                    <a:pt x="4800" y="21600"/>
                    <a:pt x="4800" y="21600"/>
                  </a:cubicBezTo>
                  <a:close/>
                  <a:moveTo>
                    <a:pt x="0" y="21600"/>
                  </a:moveTo>
                  <a:lnTo>
                    <a:pt x="0" y="0"/>
                  </a:lnTo>
                  <a:lnTo>
                    <a:pt x="2400" y="0"/>
                  </a:lnTo>
                  <a:lnTo>
                    <a:pt x="2400" y="21600"/>
                  </a:lnTo>
                  <a:cubicBezTo>
                    <a:pt x="240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1" name="Shape 10566">
              <a:extLst>
                <a:ext uri="{FF2B5EF4-FFF2-40B4-BE49-F238E27FC236}">
                  <a16:creationId xmlns:a16="http://schemas.microsoft.com/office/drawing/2014/main" id="{DE1286AB-6D91-48D6-B40A-7E881F06B87A}"/>
                </a:ext>
              </a:extLst>
            </p:cNvPr>
            <p:cNvSpPr/>
            <p:nvPr/>
          </p:nvSpPr>
          <p:spPr>
            <a:xfrm flipH="1">
              <a:off x="3892814" y="2004942"/>
              <a:ext cx="1345199" cy="37307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2" name="Shape 10567">
              <a:extLst>
                <a:ext uri="{FF2B5EF4-FFF2-40B4-BE49-F238E27FC236}">
                  <a16:creationId xmlns:a16="http://schemas.microsoft.com/office/drawing/2014/main" id="{465FD685-E51B-43DF-AF98-89A7E4BC5272}"/>
                </a:ext>
              </a:extLst>
            </p:cNvPr>
            <p:cNvSpPr/>
            <p:nvPr/>
          </p:nvSpPr>
          <p:spPr>
            <a:xfrm flipH="1">
              <a:off x="3894059" y="2164142"/>
              <a:ext cx="1259028" cy="6995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400" y="0"/>
                  </a:lnTo>
                  <a:lnTo>
                    <a:pt x="2400" y="21600"/>
                  </a:lnTo>
                  <a:cubicBezTo>
                    <a:pt x="2400" y="21600"/>
                    <a:pt x="0" y="21600"/>
                    <a:pt x="0" y="21600"/>
                  </a:cubicBezTo>
                  <a:close/>
                  <a:moveTo>
                    <a:pt x="4800" y="21600"/>
                  </a:moveTo>
                  <a:lnTo>
                    <a:pt x="4800" y="0"/>
                  </a:lnTo>
                  <a:lnTo>
                    <a:pt x="7200" y="0"/>
                  </a:lnTo>
                  <a:lnTo>
                    <a:pt x="7200" y="21600"/>
                  </a:lnTo>
                  <a:cubicBezTo>
                    <a:pt x="7200" y="21600"/>
                    <a:pt x="4800" y="21600"/>
                    <a:pt x="4800" y="21600"/>
                  </a:cubicBezTo>
                  <a:close/>
                  <a:moveTo>
                    <a:pt x="9600" y="21600"/>
                  </a:moveTo>
                  <a:lnTo>
                    <a:pt x="9600" y="0"/>
                  </a:lnTo>
                  <a:lnTo>
                    <a:pt x="12000" y="0"/>
                  </a:lnTo>
                  <a:lnTo>
                    <a:pt x="12000" y="21600"/>
                  </a:lnTo>
                  <a:cubicBezTo>
                    <a:pt x="12000" y="21600"/>
                    <a:pt x="9600" y="21600"/>
                    <a:pt x="9600" y="21600"/>
                  </a:cubicBezTo>
                  <a:close/>
                  <a:moveTo>
                    <a:pt x="14400" y="21600"/>
                  </a:moveTo>
                  <a:lnTo>
                    <a:pt x="14400" y="0"/>
                  </a:lnTo>
                  <a:lnTo>
                    <a:pt x="16800" y="0"/>
                  </a:lnTo>
                  <a:lnTo>
                    <a:pt x="16800" y="21600"/>
                  </a:lnTo>
                  <a:cubicBezTo>
                    <a:pt x="16800" y="21600"/>
                    <a:pt x="14400" y="21600"/>
                    <a:pt x="14400" y="21600"/>
                  </a:cubicBezTo>
                  <a:close/>
                  <a:moveTo>
                    <a:pt x="19200" y="21600"/>
                  </a:moveTo>
                  <a:lnTo>
                    <a:pt x="19200" y="0"/>
                  </a:lnTo>
                  <a:lnTo>
                    <a:pt x="21600" y="0"/>
                  </a:lnTo>
                  <a:lnTo>
                    <a:pt x="21600" y="21600"/>
                  </a:lnTo>
                  <a:cubicBezTo>
                    <a:pt x="21600" y="21600"/>
                    <a:pt x="19200" y="21600"/>
                    <a:pt x="1920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3" name="Shape 10569">
              <a:extLst>
                <a:ext uri="{FF2B5EF4-FFF2-40B4-BE49-F238E27FC236}">
                  <a16:creationId xmlns:a16="http://schemas.microsoft.com/office/drawing/2014/main" id="{AC582ADA-0176-4900-9454-A33EDBDAE25D}"/>
                </a:ext>
              </a:extLst>
            </p:cNvPr>
            <p:cNvSpPr/>
            <p:nvPr/>
          </p:nvSpPr>
          <p:spPr>
            <a:xfrm flipH="1">
              <a:off x="3895148" y="3492615"/>
              <a:ext cx="1671717" cy="373798"/>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4" name="Shape 10570">
              <a:extLst>
                <a:ext uri="{FF2B5EF4-FFF2-40B4-BE49-F238E27FC236}">
                  <a16:creationId xmlns:a16="http://schemas.microsoft.com/office/drawing/2014/main" id="{D9A795F8-B388-4D1D-8E8D-1C5713AC00C9}"/>
                </a:ext>
              </a:extLst>
            </p:cNvPr>
            <p:cNvSpPr/>
            <p:nvPr/>
          </p:nvSpPr>
          <p:spPr>
            <a:xfrm flipH="1">
              <a:off x="3896453" y="3663000"/>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5" name="Shape 10572">
              <a:extLst>
                <a:ext uri="{FF2B5EF4-FFF2-40B4-BE49-F238E27FC236}">
                  <a16:creationId xmlns:a16="http://schemas.microsoft.com/office/drawing/2014/main" id="{C13FAF66-1585-44B8-AE81-DFB4734B59D1}"/>
                </a:ext>
              </a:extLst>
            </p:cNvPr>
            <p:cNvSpPr/>
            <p:nvPr/>
          </p:nvSpPr>
          <p:spPr>
            <a:xfrm flipH="1">
              <a:off x="3025422" y="1259285"/>
              <a:ext cx="874314" cy="111924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6" name="Shape 10573">
              <a:extLst>
                <a:ext uri="{FF2B5EF4-FFF2-40B4-BE49-F238E27FC236}">
                  <a16:creationId xmlns:a16="http://schemas.microsoft.com/office/drawing/2014/main" id="{5407476A-968D-42C2-B777-E08CA2983FB4}"/>
                </a:ext>
              </a:extLst>
            </p:cNvPr>
            <p:cNvSpPr/>
            <p:nvPr/>
          </p:nvSpPr>
          <p:spPr>
            <a:xfrm flipH="1">
              <a:off x="3182079" y="1412406"/>
              <a:ext cx="581508" cy="825449"/>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7" name="Shape 10575">
              <a:extLst>
                <a:ext uri="{FF2B5EF4-FFF2-40B4-BE49-F238E27FC236}">
                  <a16:creationId xmlns:a16="http://schemas.microsoft.com/office/drawing/2014/main" id="{B4401587-D537-4D3F-B355-C33E4AEA0A00}"/>
                </a:ext>
              </a:extLst>
            </p:cNvPr>
            <p:cNvSpPr/>
            <p:nvPr/>
          </p:nvSpPr>
          <p:spPr>
            <a:xfrm flipH="1">
              <a:off x="3895148" y="1256777"/>
              <a:ext cx="2194235" cy="374086"/>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18" name="Shape 10576">
              <a:extLst>
                <a:ext uri="{FF2B5EF4-FFF2-40B4-BE49-F238E27FC236}">
                  <a16:creationId xmlns:a16="http://schemas.microsoft.com/office/drawing/2014/main" id="{48CAED27-C91D-4B50-B482-E9C6328CFDEE}"/>
                </a:ext>
              </a:extLst>
            </p:cNvPr>
            <p:cNvSpPr/>
            <p:nvPr/>
          </p:nvSpPr>
          <p:spPr>
            <a:xfrm flipH="1">
              <a:off x="3896453" y="1419415"/>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19" name="Shape 10578">
              <a:extLst>
                <a:ext uri="{FF2B5EF4-FFF2-40B4-BE49-F238E27FC236}">
                  <a16:creationId xmlns:a16="http://schemas.microsoft.com/office/drawing/2014/main" id="{9D868FC0-C8CC-449B-ACB4-565A3AF214EB}"/>
                </a:ext>
              </a:extLst>
            </p:cNvPr>
            <p:cNvSpPr/>
            <p:nvPr/>
          </p:nvSpPr>
          <p:spPr>
            <a:xfrm flipH="1">
              <a:off x="5227261" y="3491446"/>
              <a:ext cx="874314" cy="111924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0" name="Shape 10579">
              <a:extLst>
                <a:ext uri="{FF2B5EF4-FFF2-40B4-BE49-F238E27FC236}">
                  <a16:creationId xmlns:a16="http://schemas.microsoft.com/office/drawing/2014/main" id="{1E9E5787-1A0F-427E-A7A2-F5E13AAC004C}"/>
                </a:ext>
              </a:extLst>
            </p:cNvPr>
            <p:cNvSpPr/>
            <p:nvPr/>
          </p:nvSpPr>
          <p:spPr>
            <a:xfrm flipH="1">
              <a:off x="5308765" y="3646380"/>
              <a:ext cx="626316" cy="825449"/>
            </a:xfrm>
            <a:custGeom>
              <a:avLst/>
              <a:gdLst/>
              <a:ahLst/>
              <a:cxnLst>
                <a:cxn ang="0">
                  <a:pos x="wd2" y="hd2"/>
                </a:cxn>
                <a:cxn ang="5400000">
                  <a:pos x="wd2" y="hd2"/>
                </a:cxn>
                <a:cxn ang="10800000">
                  <a:pos x="wd2" y="hd2"/>
                </a:cxn>
                <a:cxn ang="16200000">
                  <a:pos x="wd2" y="hd2"/>
                </a:cxn>
              </a:cxnLst>
              <a:rect l="0" t="0" r="r" b="b"/>
              <a:pathLst>
                <a:path w="21600" h="21600" extrusionOk="0">
                  <a:moveTo>
                    <a:pt x="16388" y="1831"/>
                  </a:moveTo>
                  <a:lnTo>
                    <a:pt x="16388" y="0"/>
                  </a:lnTo>
                  <a:lnTo>
                    <a:pt x="21584" y="0"/>
                  </a:lnTo>
                  <a:lnTo>
                    <a:pt x="21584" y="1831"/>
                  </a:lnTo>
                  <a:cubicBezTo>
                    <a:pt x="21584" y="1831"/>
                    <a:pt x="16388" y="1831"/>
                    <a:pt x="16388" y="1831"/>
                  </a:cubicBezTo>
                  <a:close/>
                  <a:moveTo>
                    <a:pt x="5837" y="2192"/>
                  </a:moveTo>
                  <a:cubicBezTo>
                    <a:pt x="7359" y="1380"/>
                    <a:pt x="9057" y="783"/>
                    <a:pt x="10884" y="415"/>
                  </a:cubicBezTo>
                  <a:lnTo>
                    <a:pt x="11602" y="2174"/>
                  </a:lnTo>
                  <a:cubicBezTo>
                    <a:pt x="10085" y="2480"/>
                    <a:pt x="8677" y="2976"/>
                    <a:pt x="7412" y="3650"/>
                  </a:cubicBezTo>
                  <a:cubicBezTo>
                    <a:pt x="7412" y="3650"/>
                    <a:pt x="5837" y="2192"/>
                    <a:pt x="5837" y="2192"/>
                  </a:cubicBezTo>
                  <a:close/>
                  <a:moveTo>
                    <a:pt x="0" y="8823"/>
                  </a:moveTo>
                  <a:cubicBezTo>
                    <a:pt x="348" y="7509"/>
                    <a:pt x="1033" y="6264"/>
                    <a:pt x="2041" y="5123"/>
                  </a:cubicBezTo>
                  <a:lnTo>
                    <a:pt x="4253" y="6088"/>
                  </a:lnTo>
                  <a:cubicBezTo>
                    <a:pt x="3420" y="7034"/>
                    <a:pt x="2850" y="8068"/>
                    <a:pt x="2562" y="9157"/>
                  </a:cubicBezTo>
                  <a:cubicBezTo>
                    <a:pt x="2562" y="9157"/>
                    <a:pt x="0" y="8823"/>
                    <a:pt x="0" y="8823"/>
                  </a:cubicBezTo>
                  <a:close/>
                  <a:moveTo>
                    <a:pt x="4" y="12788"/>
                  </a:moveTo>
                  <a:lnTo>
                    <a:pt x="2563" y="12451"/>
                  </a:lnTo>
                  <a:cubicBezTo>
                    <a:pt x="2854" y="13542"/>
                    <a:pt x="3425" y="14573"/>
                    <a:pt x="4262" y="15519"/>
                  </a:cubicBezTo>
                  <a:lnTo>
                    <a:pt x="2050" y="16486"/>
                  </a:lnTo>
                  <a:cubicBezTo>
                    <a:pt x="1041" y="15346"/>
                    <a:pt x="352" y="14102"/>
                    <a:pt x="4" y="12788"/>
                  </a:cubicBezTo>
                  <a:close/>
                  <a:moveTo>
                    <a:pt x="5851" y="19414"/>
                  </a:moveTo>
                  <a:lnTo>
                    <a:pt x="7423" y="17955"/>
                  </a:lnTo>
                  <a:cubicBezTo>
                    <a:pt x="8689" y="18627"/>
                    <a:pt x="10099" y="19123"/>
                    <a:pt x="11615" y="19427"/>
                  </a:cubicBezTo>
                  <a:lnTo>
                    <a:pt x="10900" y="21187"/>
                  </a:lnTo>
                  <a:cubicBezTo>
                    <a:pt x="9073" y="20821"/>
                    <a:pt x="7374" y="20225"/>
                    <a:pt x="5851" y="19414"/>
                  </a:cubicBezTo>
                  <a:close/>
                  <a:moveTo>
                    <a:pt x="16404" y="21600"/>
                  </a:moveTo>
                  <a:lnTo>
                    <a:pt x="16404" y="19769"/>
                  </a:lnTo>
                  <a:lnTo>
                    <a:pt x="21600" y="19769"/>
                  </a:lnTo>
                  <a:lnTo>
                    <a:pt x="21600" y="21600"/>
                  </a:lnTo>
                  <a:cubicBezTo>
                    <a:pt x="21600" y="21600"/>
                    <a:pt x="16404" y="21600"/>
                    <a:pt x="16404"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1" name="Shape 10581">
              <a:extLst>
                <a:ext uri="{FF2B5EF4-FFF2-40B4-BE49-F238E27FC236}">
                  <a16:creationId xmlns:a16="http://schemas.microsoft.com/office/drawing/2014/main" id="{CAE3801E-0D15-4BAD-BBF8-8D586A62EAEF}"/>
                </a:ext>
              </a:extLst>
            </p:cNvPr>
            <p:cNvSpPr/>
            <p:nvPr/>
          </p:nvSpPr>
          <p:spPr>
            <a:xfrm>
              <a:off x="1191" y="4243854"/>
              <a:ext cx="5259285" cy="374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48"/>
                  </a:lnTo>
                  <a:lnTo>
                    <a:pt x="0" y="21600"/>
                  </a:lnTo>
                  <a:lnTo>
                    <a:pt x="21600" y="21540"/>
                  </a:lnTo>
                  <a:lnTo>
                    <a:pt x="21600" y="0"/>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2" name="Shape 10582">
              <a:extLst>
                <a:ext uri="{FF2B5EF4-FFF2-40B4-BE49-F238E27FC236}">
                  <a16:creationId xmlns:a16="http://schemas.microsoft.com/office/drawing/2014/main" id="{55262803-1BC2-400C-B930-7AA141AEF074}"/>
                </a:ext>
              </a:extLst>
            </p:cNvPr>
            <p:cNvSpPr/>
            <p:nvPr/>
          </p:nvSpPr>
          <p:spPr>
            <a:xfrm flipH="1">
              <a:off x="3099478" y="4395824"/>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3" name="Shape 10583">
              <a:extLst>
                <a:ext uri="{FF2B5EF4-FFF2-40B4-BE49-F238E27FC236}">
                  <a16:creationId xmlns:a16="http://schemas.microsoft.com/office/drawing/2014/main" id="{4D74D78F-72F9-4CD1-8204-36E47BDE0190}"/>
                </a:ext>
              </a:extLst>
            </p:cNvPr>
            <p:cNvSpPr/>
            <p:nvPr/>
          </p:nvSpPr>
          <p:spPr>
            <a:xfrm flipH="1">
              <a:off x="891298" y="4395824"/>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4" name="Shape 10575">
              <a:extLst>
                <a:ext uri="{FF2B5EF4-FFF2-40B4-BE49-F238E27FC236}">
                  <a16:creationId xmlns:a16="http://schemas.microsoft.com/office/drawing/2014/main" id="{C78DCAA3-FCF1-43A5-97EF-528E6A87BBAD}"/>
                </a:ext>
              </a:extLst>
            </p:cNvPr>
            <p:cNvSpPr/>
            <p:nvPr/>
          </p:nvSpPr>
          <p:spPr>
            <a:xfrm flipH="1">
              <a:off x="6088879" y="1256777"/>
              <a:ext cx="2194235" cy="374086"/>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5" name="Shape 10576">
              <a:extLst>
                <a:ext uri="{FF2B5EF4-FFF2-40B4-BE49-F238E27FC236}">
                  <a16:creationId xmlns:a16="http://schemas.microsoft.com/office/drawing/2014/main" id="{7482D0BF-B3B1-48E0-97A7-F5105B8FFBC3}"/>
                </a:ext>
              </a:extLst>
            </p:cNvPr>
            <p:cNvSpPr/>
            <p:nvPr/>
          </p:nvSpPr>
          <p:spPr>
            <a:xfrm flipH="1">
              <a:off x="6090184" y="1419415"/>
              <a:ext cx="2098382"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6" name="Shape 10575">
              <a:extLst>
                <a:ext uri="{FF2B5EF4-FFF2-40B4-BE49-F238E27FC236}">
                  <a16:creationId xmlns:a16="http://schemas.microsoft.com/office/drawing/2014/main" id="{E336989D-351A-46C0-A8F1-2E2F77FF5C9B}"/>
                </a:ext>
              </a:extLst>
            </p:cNvPr>
            <p:cNvSpPr/>
            <p:nvPr/>
          </p:nvSpPr>
          <p:spPr>
            <a:xfrm flipH="1">
              <a:off x="8283114" y="1256777"/>
              <a:ext cx="859696" cy="374086"/>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1899">
                <a:latin typeface="Lato Light" panose="020F0502020204030203" pitchFamily="34" charset="0"/>
              </a:endParaRPr>
            </a:p>
          </p:txBody>
        </p:sp>
        <p:sp>
          <p:nvSpPr>
            <p:cNvPr id="27" name="Shape 10576">
              <a:extLst>
                <a:ext uri="{FF2B5EF4-FFF2-40B4-BE49-F238E27FC236}">
                  <a16:creationId xmlns:a16="http://schemas.microsoft.com/office/drawing/2014/main" id="{4472324B-4AEF-48AC-A4C1-3EEE066EF6C1}"/>
                </a:ext>
              </a:extLst>
            </p:cNvPr>
            <p:cNvSpPr/>
            <p:nvPr/>
          </p:nvSpPr>
          <p:spPr>
            <a:xfrm flipH="1">
              <a:off x="8284419" y="1419415"/>
              <a:ext cx="0" cy="6995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8" name="Freeform 87">
              <a:extLst>
                <a:ext uri="{FF2B5EF4-FFF2-40B4-BE49-F238E27FC236}">
                  <a16:creationId xmlns:a16="http://schemas.microsoft.com/office/drawing/2014/main" id="{F69DE0B2-13C3-451A-9A22-0EA3D651F45B}"/>
                </a:ext>
              </a:extLst>
            </p:cNvPr>
            <p:cNvSpPr/>
            <p:nvPr/>
          </p:nvSpPr>
          <p:spPr>
            <a:xfrm flipH="1">
              <a:off x="64377" y="4395824"/>
              <a:ext cx="699461" cy="69957"/>
            </a:xfrm>
            <a:custGeom>
              <a:avLst/>
              <a:gdLst>
                <a:gd name="connsiteX0" fmla="*/ 373046 w 1865228"/>
                <a:gd name="connsiteY0" fmla="*/ 0 h 186552"/>
                <a:gd name="connsiteX1" fmla="*/ 0 w 1865228"/>
                <a:gd name="connsiteY1" fmla="*/ 0 h 186552"/>
                <a:gd name="connsiteX2" fmla="*/ 0 w 1865228"/>
                <a:gd name="connsiteY2" fmla="*/ 186552 h 186552"/>
                <a:gd name="connsiteX3" fmla="*/ 373046 w 1865228"/>
                <a:gd name="connsiteY3" fmla="*/ 186552 h 186552"/>
                <a:gd name="connsiteX4" fmla="*/ 1119137 w 1865228"/>
                <a:gd name="connsiteY4" fmla="*/ 0 h 186552"/>
                <a:gd name="connsiteX5" fmla="*/ 746091 w 1865228"/>
                <a:gd name="connsiteY5" fmla="*/ 0 h 186552"/>
                <a:gd name="connsiteX6" fmla="*/ 746091 w 1865228"/>
                <a:gd name="connsiteY6" fmla="*/ 186552 h 186552"/>
                <a:gd name="connsiteX7" fmla="*/ 1119137 w 1865228"/>
                <a:gd name="connsiteY7" fmla="*/ 186552 h 186552"/>
                <a:gd name="connsiteX8" fmla="*/ 1865228 w 1865228"/>
                <a:gd name="connsiteY8" fmla="*/ 0 h 186552"/>
                <a:gd name="connsiteX9" fmla="*/ 1492182 w 1865228"/>
                <a:gd name="connsiteY9" fmla="*/ 0 h 186552"/>
                <a:gd name="connsiteX10" fmla="*/ 1492182 w 1865228"/>
                <a:gd name="connsiteY10" fmla="*/ 186552 h 186552"/>
                <a:gd name="connsiteX11" fmla="*/ 1865228 w 1865228"/>
                <a:gd name="connsiteY11" fmla="*/ 186552 h 18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5228" h="186552">
                  <a:moveTo>
                    <a:pt x="373046" y="0"/>
                  </a:moveTo>
                  <a:lnTo>
                    <a:pt x="0" y="0"/>
                  </a:lnTo>
                  <a:lnTo>
                    <a:pt x="0" y="186552"/>
                  </a:lnTo>
                  <a:cubicBezTo>
                    <a:pt x="0" y="186552"/>
                    <a:pt x="373046" y="186552"/>
                    <a:pt x="373046" y="186552"/>
                  </a:cubicBezTo>
                  <a:close/>
                  <a:moveTo>
                    <a:pt x="1119137" y="0"/>
                  </a:moveTo>
                  <a:lnTo>
                    <a:pt x="746091" y="0"/>
                  </a:lnTo>
                  <a:lnTo>
                    <a:pt x="746091" y="186552"/>
                  </a:lnTo>
                  <a:cubicBezTo>
                    <a:pt x="746091" y="186552"/>
                    <a:pt x="1119137" y="186552"/>
                    <a:pt x="1119137" y="186552"/>
                  </a:cubicBezTo>
                  <a:close/>
                  <a:moveTo>
                    <a:pt x="1865228" y="0"/>
                  </a:moveTo>
                  <a:lnTo>
                    <a:pt x="1492182" y="0"/>
                  </a:lnTo>
                  <a:lnTo>
                    <a:pt x="1492182" y="186552"/>
                  </a:lnTo>
                  <a:cubicBezTo>
                    <a:pt x="1492182" y="186552"/>
                    <a:pt x="1865228" y="186552"/>
                    <a:pt x="1865228" y="186552"/>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sp>
          <p:nvSpPr>
            <p:cNvPr id="29" name="Freeform 85">
              <a:extLst>
                <a:ext uri="{FF2B5EF4-FFF2-40B4-BE49-F238E27FC236}">
                  <a16:creationId xmlns:a16="http://schemas.microsoft.com/office/drawing/2014/main" id="{77898AB4-8DC1-4206-B73E-48932DA358D9}"/>
                </a:ext>
              </a:extLst>
            </p:cNvPr>
            <p:cNvSpPr/>
            <p:nvPr/>
          </p:nvSpPr>
          <p:spPr>
            <a:xfrm flipH="1">
              <a:off x="8283114" y="1419415"/>
              <a:ext cx="859696" cy="69957"/>
            </a:xfrm>
            <a:custGeom>
              <a:avLst/>
              <a:gdLst>
                <a:gd name="connsiteX0" fmla="*/ 54248 w 2292522"/>
                <a:gd name="connsiteY0" fmla="*/ 0 h 186551"/>
                <a:gd name="connsiteX1" fmla="*/ 0 w 2292522"/>
                <a:gd name="connsiteY1" fmla="*/ 0 h 186551"/>
                <a:gd name="connsiteX2" fmla="*/ 0 w 2292522"/>
                <a:gd name="connsiteY2" fmla="*/ 186551 h 186551"/>
                <a:gd name="connsiteX3" fmla="*/ 54248 w 2292522"/>
                <a:gd name="connsiteY3" fmla="*/ 186551 h 186551"/>
                <a:gd name="connsiteX4" fmla="*/ 800338 w 2292522"/>
                <a:gd name="connsiteY4" fmla="*/ 0 h 186551"/>
                <a:gd name="connsiteX5" fmla="*/ 427294 w 2292522"/>
                <a:gd name="connsiteY5" fmla="*/ 0 h 186551"/>
                <a:gd name="connsiteX6" fmla="*/ 427294 w 2292522"/>
                <a:gd name="connsiteY6" fmla="*/ 186551 h 186551"/>
                <a:gd name="connsiteX7" fmla="*/ 800338 w 2292522"/>
                <a:gd name="connsiteY7" fmla="*/ 186551 h 186551"/>
                <a:gd name="connsiteX8" fmla="*/ 1546430 w 2292522"/>
                <a:gd name="connsiteY8" fmla="*/ 0 h 186551"/>
                <a:gd name="connsiteX9" fmla="*/ 1173386 w 2292522"/>
                <a:gd name="connsiteY9" fmla="*/ 0 h 186551"/>
                <a:gd name="connsiteX10" fmla="*/ 1173386 w 2292522"/>
                <a:gd name="connsiteY10" fmla="*/ 186551 h 186551"/>
                <a:gd name="connsiteX11" fmla="*/ 1546430 w 2292522"/>
                <a:gd name="connsiteY11" fmla="*/ 186551 h 186551"/>
                <a:gd name="connsiteX12" fmla="*/ 2292522 w 2292522"/>
                <a:gd name="connsiteY12" fmla="*/ 0 h 186551"/>
                <a:gd name="connsiteX13" fmla="*/ 1919476 w 2292522"/>
                <a:gd name="connsiteY13" fmla="*/ 0 h 186551"/>
                <a:gd name="connsiteX14" fmla="*/ 1919476 w 2292522"/>
                <a:gd name="connsiteY14" fmla="*/ 186551 h 186551"/>
                <a:gd name="connsiteX15" fmla="*/ 2292522 w 2292522"/>
                <a:gd name="connsiteY15" fmla="*/ 186551 h 1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2522" h="186551">
                  <a:moveTo>
                    <a:pt x="54248" y="0"/>
                  </a:moveTo>
                  <a:lnTo>
                    <a:pt x="0" y="0"/>
                  </a:lnTo>
                  <a:lnTo>
                    <a:pt x="0" y="186551"/>
                  </a:lnTo>
                  <a:lnTo>
                    <a:pt x="54248" y="186551"/>
                  </a:lnTo>
                  <a:close/>
                  <a:moveTo>
                    <a:pt x="800338" y="0"/>
                  </a:moveTo>
                  <a:lnTo>
                    <a:pt x="427294" y="0"/>
                  </a:lnTo>
                  <a:lnTo>
                    <a:pt x="427294" y="186551"/>
                  </a:lnTo>
                  <a:cubicBezTo>
                    <a:pt x="427294" y="186551"/>
                    <a:pt x="800338" y="186551"/>
                    <a:pt x="800338" y="186551"/>
                  </a:cubicBezTo>
                  <a:close/>
                  <a:moveTo>
                    <a:pt x="1546430" y="0"/>
                  </a:moveTo>
                  <a:lnTo>
                    <a:pt x="1173386" y="0"/>
                  </a:lnTo>
                  <a:lnTo>
                    <a:pt x="1173386" y="186551"/>
                  </a:lnTo>
                  <a:cubicBezTo>
                    <a:pt x="1173386" y="186551"/>
                    <a:pt x="1546430" y="186551"/>
                    <a:pt x="1546430" y="186551"/>
                  </a:cubicBezTo>
                  <a:close/>
                  <a:moveTo>
                    <a:pt x="2292522" y="0"/>
                  </a:moveTo>
                  <a:lnTo>
                    <a:pt x="1919476" y="0"/>
                  </a:lnTo>
                  <a:lnTo>
                    <a:pt x="1919476" y="186551"/>
                  </a:lnTo>
                  <a:cubicBezTo>
                    <a:pt x="1919476" y="186551"/>
                    <a:pt x="2292522" y="186551"/>
                    <a:pt x="2292522" y="186551"/>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1582">
                <a:latin typeface="Lato Light" panose="020F0502020204030203" pitchFamily="34" charset="0"/>
              </a:endParaRPr>
            </a:p>
          </p:txBody>
        </p:sp>
      </p:grpSp>
      <p:sp>
        <p:nvSpPr>
          <p:cNvPr id="41" name="Subtitle 2">
            <a:extLst>
              <a:ext uri="{FF2B5EF4-FFF2-40B4-BE49-F238E27FC236}">
                <a16:creationId xmlns:a16="http://schemas.microsoft.com/office/drawing/2014/main" id="{49885725-4C4E-4C97-95F8-0D78097E66DC}"/>
              </a:ext>
            </a:extLst>
          </p:cNvPr>
          <p:cNvSpPr txBox="1">
            <a:spLocks/>
          </p:cNvSpPr>
          <p:nvPr/>
        </p:nvSpPr>
        <p:spPr>
          <a:xfrm>
            <a:off x="7275606" y="5791171"/>
            <a:ext cx="4783567" cy="403957"/>
          </a:xfrm>
          <a:prstGeom prst="rect">
            <a:avLst/>
          </a:prstGeom>
          <a:solidFill>
            <a:schemeClr val="bg1">
              <a:lumMod val="95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dirty="0">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Implementation of the Freight Plan</a:t>
            </a:r>
          </a:p>
        </p:txBody>
      </p:sp>
      <p:sp>
        <p:nvSpPr>
          <p:cNvPr id="40" name="Subtitle 2">
            <a:extLst>
              <a:ext uri="{FF2B5EF4-FFF2-40B4-BE49-F238E27FC236}">
                <a16:creationId xmlns:a16="http://schemas.microsoft.com/office/drawing/2014/main" id="{0AA72EEA-0663-4596-BEA4-92AF6629F640}"/>
              </a:ext>
            </a:extLst>
          </p:cNvPr>
          <p:cNvSpPr txBox="1">
            <a:spLocks/>
          </p:cNvSpPr>
          <p:nvPr/>
        </p:nvSpPr>
        <p:spPr>
          <a:xfrm>
            <a:off x="4005050" y="4976436"/>
            <a:ext cx="5514571" cy="403957"/>
          </a:xfrm>
          <a:prstGeom prst="rect">
            <a:avLst/>
          </a:prstGeom>
          <a:solidFill>
            <a:schemeClr val="bg1">
              <a:lumMod val="95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dirty="0">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Summary of Plan Recommendations </a:t>
            </a:r>
          </a:p>
        </p:txBody>
      </p:sp>
      <p:sp>
        <p:nvSpPr>
          <p:cNvPr id="37" name="Subtitle 2">
            <a:extLst>
              <a:ext uri="{FF2B5EF4-FFF2-40B4-BE49-F238E27FC236}">
                <a16:creationId xmlns:a16="http://schemas.microsoft.com/office/drawing/2014/main" id="{6D6E7A45-89B9-40BB-948F-0EDF6624559B}"/>
              </a:ext>
            </a:extLst>
          </p:cNvPr>
          <p:cNvSpPr txBox="1">
            <a:spLocks/>
          </p:cNvSpPr>
          <p:nvPr/>
        </p:nvSpPr>
        <p:spPr>
          <a:xfrm>
            <a:off x="7304564" y="3959722"/>
            <a:ext cx="4754609" cy="403957"/>
          </a:xfrm>
          <a:prstGeom prst="rect">
            <a:avLst/>
          </a:prstGeom>
          <a:solidFill>
            <a:schemeClr val="bg1">
              <a:lumMod val="95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dirty="0">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Public Engagement Summary</a:t>
            </a:r>
          </a:p>
        </p:txBody>
      </p:sp>
      <p:sp>
        <p:nvSpPr>
          <p:cNvPr id="33" name="Subtitle 2">
            <a:extLst>
              <a:ext uri="{FF2B5EF4-FFF2-40B4-BE49-F238E27FC236}">
                <a16:creationId xmlns:a16="http://schemas.microsoft.com/office/drawing/2014/main" id="{6F2B8082-6253-43DC-B5B9-B9A581212A1B}"/>
              </a:ext>
            </a:extLst>
          </p:cNvPr>
          <p:cNvSpPr txBox="1">
            <a:spLocks/>
          </p:cNvSpPr>
          <p:nvPr/>
        </p:nvSpPr>
        <p:spPr>
          <a:xfrm>
            <a:off x="7275606" y="1916554"/>
            <a:ext cx="2244016" cy="403957"/>
          </a:xfrm>
          <a:prstGeom prst="rect">
            <a:avLst/>
          </a:prstGeom>
          <a:solidFill>
            <a:schemeClr val="bg1">
              <a:lumMod val="95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dirty="0">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Welcome!</a:t>
            </a:r>
          </a:p>
        </p:txBody>
      </p:sp>
      <p:sp>
        <p:nvSpPr>
          <p:cNvPr id="31" name="Subtitle 2">
            <a:extLst>
              <a:ext uri="{FF2B5EF4-FFF2-40B4-BE49-F238E27FC236}">
                <a16:creationId xmlns:a16="http://schemas.microsoft.com/office/drawing/2014/main" id="{39494C5D-2D93-4B0F-B239-70A8220440DB}"/>
              </a:ext>
            </a:extLst>
          </p:cNvPr>
          <p:cNvSpPr txBox="1">
            <a:spLocks/>
          </p:cNvSpPr>
          <p:nvPr/>
        </p:nvSpPr>
        <p:spPr>
          <a:xfrm>
            <a:off x="3941781" y="3004108"/>
            <a:ext cx="5577840" cy="403957"/>
          </a:xfrm>
          <a:prstGeom prst="rect">
            <a:avLst/>
          </a:prstGeom>
          <a:solidFill>
            <a:schemeClr val="bg1">
              <a:lumMod val="95000"/>
            </a:schemeClr>
          </a:solidFill>
        </p:spPr>
        <p:txBody>
          <a:bodyPr vert="horz" wrap="square" lIns="34290" tIns="17145" rIns="34290" bIns="17145"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b="1" dirty="0">
                <a:solidFill>
                  <a:schemeClr val="tx1"/>
                </a:solidFill>
                <a:latin typeface="Segoe UI Semilight" panose="020B0402040204020203" pitchFamily="34" charset="0"/>
                <a:ea typeface="Open Sans Light" panose="020B0306030504020204" pitchFamily="34" charset="0"/>
                <a:cs typeface="Segoe UI Semilight" panose="020B0402040204020203" pitchFamily="34" charset="0"/>
              </a:rPr>
              <a:t>Freight Plan Work Products</a:t>
            </a:r>
          </a:p>
        </p:txBody>
      </p:sp>
      <p:sp>
        <p:nvSpPr>
          <p:cNvPr id="35" name="Slide Number Placeholder 34">
            <a:extLst>
              <a:ext uri="{FF2B5EF4-FFF2-40B4-BE49-F238E27FC236}">
                <a16:creationId xmlns:a16="http://schemas.microsoft.com/office/drawing/2014/main" id="{4B7B35E9-58CF-4C60-955C-DDBAC349A86B}"/>
              </a:ext>
            </a:extLst>
          </p:cNvPr>
          <p:cNvSpPr>
            <a:spLocks noGrp="1"/>
          </p:cNvSpPr>
          <p:nvPr>
            <p:ph type="sldNum" sz="quarter" idx="12"/>
          </p:nvPr>
        </p:nvSpPr>
        <p:spPr/>
        <p:txBody>
          <a:bodyPr/>
          <a:lstStyle/>
          <a:p>
            <a:fld id="{F9350424-C5F4-4F29-835B-C1B01CA1D5A6}" type="slidenum">
              <a:rPr lang="en-US" smtClean="0"/>
              <a:t>3</a:t>
            </a:fld>
            <a:endParaRPr lang="en-US"/>
          </a:p>
        </p:txBody>
      </p:sp>
      <p:sp>
        <p:nvSpPr>
          <p:cNvPr id="2" name="Title 1">
            <a:extLst>
              <a:ext uri="{FF2B5EF4-FFF2-40B4-BE49-F238E27FC236}">
                <a16:creationId xmlns:a16="http://schemas.microsoft.com/office/drawing/2014/main" id="{3A1CD38F-CFD0-4F6B-B46A-FC76D6C8BBB1}"/>
              </a:ext>
            </a:extLst>
          </p:cNvPr>
          <p:cNvSpPr>
            <a:spLocks noGrp="1"/>
          </p:cNvSpPr>
          <p:nvPr>
            <p:ph type="title"/>
          </p:nvPr>
        </p:nvSpPr>
        <p:spPr/>
        <p:txBody>
          <a:bodyPr/>
          <a:lstStyle/>
          <a:p>
            <a:r>
              <a:rPr lang="en-US"/>
              <a:t>AGENDA</a:t>
            </a:r>
          </a:p>
        </p:txBody>
      </p:sp>
      <p:sp>
        <p:nvSpPr>
          <p:cNvPr id="30" name="Oval 29">
            <a:extLst>
              <a:ext uri="{FF2B5EF4-FFF2-40B4-BE49-F238E27FC236}">
                <a16:creationId xmlns:a16="http://schemas.microsoft.com/office/drawing/2014/main" id="{E21675E3-CB56-4972-9C19-8B01E13CE8C6}"/>
              </a:ext>
            </a:extLst>
          </p:cNvPr>
          <p:cNvSpPr/>
          <p:nvPr/>
        </p:nvSpPr>
        <p:spPr>
          <a:xfrm>
            <a:off x="6279766" y="1587129"/>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t>1</a:t>
            </a:r>
          </a:p>
        </p:txBody>
      </p:sp>
      <p:sp>
        <p:nvSpPr>
          <p:cNvPr id="32" name="Oval 31">
            <a:extLst>
              <a:ext uri="{FF2B5EF4-FFF2-40B4-BE49-F238E27FC236}">
                <a16:creationId xmlns:a16="http://schemas.microsoft.com/office/drawing/2014/main" id="{79DC2894-02A1-4C41-BF38-5F0C406A1238}"/>
              </a:ext>
            </a:extLst>
          </p:cNvPr>
          <p:cNvSpPr/>
          <p:nvPr/>
        </p:nvSpPr>
        <p:spPr>
          <a:xfrm>
            <a:off x="2968559" y="2671460"/>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t>2</a:t>
            </a:r>
          </a:p>
        </p:txBody>
      </p:sp>
      <p:sp>
        <p:nvSpPr>
          <p:cNvPr id="34" name="Oval 33">
            <a:extLst>
              <a:ext uri="{FF2B5EF4-FFF2-40B4-BE49-F238E27FC236}">
                <a16:creationId xmlns:a16="http://schemas.microsoft.com/office/drawing/2014/main" id="{EDC9ADF1-8C5D-446D-B6CD-D67EE7956839}"/>
              </a:ext>
            </a:extLst>
          </p:cNvPr>
          <p:cNvSpPr/>
          <p:nvPr/>
        </p:nvSpPr>
        <p:spPr>
          <a:xfrm>
            <a:off x="6279474" y="3630622"/>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t>3</a:t>
            </a:r>
          </a:p>
        </p:txBody>
      </p:sp>
      <p:sp>
        <p:nvSpPr>
          <p:cNvPr id="38" name="Oval 37">
            <a:extLst>
              <a:ext uri="{FF2B5EF4-FFF2-40B4-BE49-F238E27FC236}">
                <a16:creationId xmlns:a16="http://schemas.microsoft.com/office/drawing/2014/main" id="{451ED09C-350B-4A51-865A-C25734E76C1D}"/>
              </a:ext>
            </a:extLst>
          </p:cNvPr>
          <p:cNvSpPr/>
          <p:nvPr/>
        </p:nvSpPr>
        <p:spPr>
          <a:xfrm>
            <a:off x="2979988" y="4636961"/>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t>4</a:t>
            </a:r>
          </a:p>
        </p:txBody>
      </p:sp>
      <p:sp>
        <p:nvSpPr>
          <p:cNvPr id="39" name="Oval 38">
            <a:extLst>
              <a:ext uri="{FF2B5EF4-FFF2-40B4-BE49-F238E27FC236}">
                <a16:creationId xmlns:a16="http://schemas.microsoft.com/office/drawing/2014/main" id="{79D835FD-4710-4CEB-BFF9-9E0D5773C1B4}"/>
              </a:ext>
            </a:extLst>
          </p:cNvPr>
          <p:cNvSpPr/>
          <p:nvPr/>
        </p:nvSpPr>
        <p:spPr>
          <a:xfrm>
            <a:off x="6284169" y="5449157"/>
            <a:ext cx="1049930" cy="104761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dirty="0"/>
              <a:t>5</a:t>
            </a:r>
          </a:p>
        </p:txBody>
      </p:sp>
    </p:spTree>
    <p:extLst>
      <p:ext uri="{BB962C8B-B14F-4D97-AF65-F5344CB8AC3E}">
        <p14:creationId xmlns:p14="http://schemas.microsoft.com/office/powerpoint/2010/main" val="3616857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15">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17">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9">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21">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3E86C63F-7141-4773-9452-5273F8360872}"/>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F9350424-C5F4-4F29-835B-C1B01CA1D5A6}" type="slidenum">
              <a:rPr lang="en-US" smtClean="0"/>
              <a:pPr>
                <a:spcAft>
                  <a:spcPts val="600"/>
                </a:spcAft>
              </a:pPr>
              <a:t>30</a:t>
            </a:fld>
            <a:endParaRPr lang="en-US"/>
          </a:p>
        </p:txBody>
      </p:sp>
      <p:sp>
        <p:nvSpPr>
          <p:cNvPr id="34" name="Isosceles Triangle 23">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25">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8">
            <a:extLst>
              <a:ext uri="{FF2B5EF4-FFF2-40B4-BE49-F238E27FC236}">
                <a16:creationId xmlns:a16="http://schemas.microsoft.com/office/drawing/2014/main" id="{A146A034-8521-4EA3-87E5-350AB14FCF0E}"/>
              </a:ext>
            </a:extLst>
          </p:cNvPr>
          <p:cNvPicPr>
            <a:picLocks noChangeAspect="1"/>
          </p:cNvPicPr>
          <p:nvPr/>
        </p:nvPicPr>
        <p:blipFill>
          <a:blip r:embed="rId3"/>
          <a:stretch>
            <a:fillRect/>
          </a:stretch>
        </p:blipFill>
        <p:spPr>
          <a:xfrm>
            <a:off x="270393" y="282475"/>
            <a:ext cx="11768840" cy="6287039"/>
          </a:xfrm>
          <a:prstGeom prst="rect">
            <a:avLst/>
          </a:prstGeom>
        </p:spPr>
      </p:pic>
      <p:sp>
        <p:nvSpPr>
          <p:cNvPr id="3" name="TextBox 2">
            <a:extLst>
              <a:ext uri="{FF2B5EF4-FFF2-40B4-BE49-F238E27FC236}">
                <a16:creationId xmlns:a16="http://schemas.microsoft.com/office/drawing/2014/main" id="{1E7D0D17-8EB0-4400-B969-D218CA3D6544}"/>
              </a:ext>
            </a:extLst>
          </p:cNvPr>
          <p:cNvSpPr txBox="1"/>
          <p:nvPr/>
        </p:nvSpPr>
        <p:spPr>
          <a:xfrm>
            <a:off x="270393" y="3851564"/>
            <a:ext cx="11768840" cy="912690"/>
          </a:xfrm>
          <a:prstGeom prst="rect">
            <a:avLst/>
          </a:prstGeom>
          <a:solidFill>
            <a:srgbClr val="FFFF00">
              <a:alpha val="19000"/>
            </a:srgbClr>
          </a:solidFill>
        </p:spPr>
        <p:txBody>
          <a:bodyPr wrap="square" rtlCol="0">
            <a:spAutoFit/>
          </a:bodyPr>
          <a:lstStyle/>
          <a:p>
            <a:endParaRPr lang="en-US" dirty="0"/>
          </a:p>
        </p:txBody>
      </p:sp>
    </p:spTree>
    <p:extLst>
      <p:ext uri="{BB962C8B-B14F-4D97-AF65-F5344CB8AC3E}">
        <p14:creationId xmlns:p14="http://schemas.microsoft.com/office/powerpoint/2010/main" val="96074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CED4B2BB-9B90-480A-AAAE-DDBFEC7233A6}"/>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F9350424-C5F4-4F29-835B-C1B01CA1D5A6}" type="slidenum">
              <a:rPr lang="en-US" smtClean="0"/>
              <a:pPr>
                <a:spcAft>
                  <a:spcPts val="600"/>
                </a:spcAft>
              </a:pPr>
              <a:t>31</a:t>
            </a:fld>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a:extLst>
              <a:ext uri="{FF2B5EF4-FFF2-40B4-BE49-F238E27FC236}">
                <a16:creationId xmlns:a16="http://schemas.microsoft.com/office/drawing/2014/main" id="{622FD073-5847-43B9-9787-FAB9D05EDE5B}"/>
              </a:ext>
            </a:extLst>
          </p:cNvPr>
          <p:cNvSpPr>
            <a:spLocks noGrp="1"/>
          </p:cNvSpPr>
          <p:nvPr>
            <p:ph idx="1"/>
          </p:nvPr>
        </p:nvSpPr>
        <p:spPr/>
        <p:txBody>
          <a:bodyPr/>
          <a:lstStyle/>
          <a:p>
            <a:endParaRPr lang="en-US"/>
          </a:p>
        </p:txBody>
      </p:sp>
      <p:pic>
        <p:nvPicPr>
          <p:cNvPr id="24" name="Picture 23">
            <a:extLst>
              <a:ext uri="{FF2B5EF4-FFF2-40B4-BE49-F238E27FC236}">
                <a16:creationId xmlns:a16="http://schemas.microsoft.com/office/drawing/2014/main" id="{2615ED14-1874-48ED-A883-65CB6C0A1EEB}"/>
              </a:ext>
            </a:extLst>
          </p:cNvPr>
          <p:cNvPicPr>
            <a:picLocks noChangeAspect="1"/>
          </p:cNvPicPr>
          <p:nvPr/>
        </p:nvPicPr>
        <p:blipFill>
          <a:blip r:embed="rId2"/>
          <a:stretch>
            <a:fillRect/>
          </a:stretch>
        </p:blipFill>
        <p:spPr>
          <a:xfrm>
            <a:off x="367215" y="178966"/>
            <a:ext cx="11457569" cy="6542509"/>
          </a:xfrm>
          <a:prstGeom prst="rect">
            <a:avLst/>
          </a:prstGeom>
        </p:spPr>
      </p:pic>
      <p:sp>
        <p:nvSpPr>
          <p:cNvPr id="13" name="TextBox 12">
            <a:extLst>
              <a:ext uri="{FF2B5EF4-FFF2-40B4-BE49-F238E27FC236}">
                <a16:creationId xmlns:a16="http://schemas.microsoft.com/office/drawing/2014/main" id="{9942292A-D82D-40E6-B25C-95420F42719C}"/>
              </a:ext>
            </a:extLst>
          </p:cNvPr>
          <p:cNvSpPr txBox="1"/>
          <p:nvPr/>
        </p:nvSpPr>
        <p:spPr>
          <a:xfrm>
            <a:off x="367215" y="508602"/>
            <a:ext cx="11457569" cy="838911"/>
          </a:xfrm>
          <a:prstGeom prst="rect">
            <a:avLst/>
          </a:prstGeom>
          <a:solidFill>
            <a:srgbClr val="FFFF00">
              <a:alpha val="19000"/>
            </a:srgb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0A431702-07E5-43BC-A83F-62D8C3321015}"/>
              </a:ext>
            </a:extLst>
          </p:cNvPr>
          <p:cNvSpPr txBox="1"/>
          <p:nvPr/>
        </p:nvSpPr>
        <p:spPr>
          <a:xfrm>
            <a:off x="367215" y="5403927"/>
            <a:ext cx="11457569" cy="1317547"/>
          </a:xfrm>
          <a:prstGeom prst="rect">
            <a:avLst/>
          </a:prstGeom>
          <a:solidFill>
            <a:srgbClr val="FFFF00">
              <a:alpha val="19000"/>
            </a:srgbClr>
          </a:solidFill>
        </p:spPr>
        <p:txBody>
          <a:bodyPr wrap="square" rtlCol="0">
            <a:spAutoFit/>
          </a:bodyPr>
          <a:lstStyle/>
          <a:p>
            <a:endParaRPr lang="en-US" dirty="0"/>
          </a:p>
        </p:txBody>
      </p:sp>
    </p:spTree>
    <p:extLst>
      <p:ext uri="{BB962C8B-B14F-4D97-AF65-F5344CB8AC3E}">
        <p14:creationId xmlns:p14="http://schemas.microsoft.com/office/powerpoint/2010/main" val="302294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E8455A7D-7806-4684-B0D9-F2EAF35B2A87}"/>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F9350424-C5F4-4F29-835B-C1B01CA1D5A6}" type="slidenum">
              <a:rPr lang="en-US" smtClean="0"/>
              <a:pPr>
                <a:spcAft>
                  <a:spcPts val="600"/>
                </a:spcAft>
              </a:pPr>
              <a:t>32</a:t>
            </a:fld>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3C9DC4B-8AF4-431A-9E33-5DC8173AB4BA}"/>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948877E-2334-4830-94E9-729667F2B94A}"/>
              </a:ext>
            </a:extLst>
          </p:cNvPr>
          <p:cNvPicPr>
            <a:picLocks noChangeAspect="1"/>
          </p:cNvPicPr>
          <p:nvPr/>
        </p:nvPicPr>
        <p:blipFill>
          <a:blip r:embed="rId2"/>
          <a:stretch>
            <a:fillRect/>
          </a:stretch>
        </p:blipFill>
        <p:spPr>
          <a:xfrm>
            <a:off x="643467" y="145306"/>
            <a:ext cx="10986440" cy="6576169"/>
          </a:xfrm>
          <a:prstGeom prst="rect">
            <a:avLst/>
          </a:prstGeom>
        </p:spPr>
      </p:pic>
      <p:sp>
        <p:nvSpPr>
          <p:cNvPr id="13" name="TextBox 12">
            <a:extLst>
              <a:ext uri="{FF2B5EF4-FFF2-40B4-BE49-F238E27FC236}">
                <a16:creationId xmlns:a16="http://schemas.microsoft.com/office/drawing/2014/main" id="{752B1C72-7B99-423D-8293-7B4E3923B32E}"/>
              </a:ext>
            </a:extLst>
          </p:cNvPr>
          <p:cNvSpPr txBox="1"/>
          <p:nvPr/>
        </p:nvSpPr>
        <p:spPr>
          <a:xfrm>
            <a:off x="643467" y="5888723"/>
            <a:ext cx="10986440" cy="832752"/>
          </a:xfrm>
          <a:prstGeom prst="rect">
            <a:avLst/>
          </a:prstGeom>
          <a:solidFill>
            <a:srgbClr val="FFFF00">
              <a:alpha val="19000"/>
            </a:srgbClr>
          </a:solidFill>
        </p:spPr>
        <p:txBody>
          <a:bodyPr wrap="square" rtlCol="0">
            <a:spAutoFit/>
          </a:bodyPr>
          <a:lstStyle/>
          <a:p>
            <a:endParaRPr lang="en-US" dirty="0"/>
          </a:p>
        </p:txBody>
      </p:sp>
    </p:spTree>
    <p:extLst>
      <p:ext uri="{BB962C8B-B14F-4D97-AF65-F5344CB8AC3E}">
        <p14:creationId xmlns:p14="http://schemas.microsoft.com/office/powerpoint/2010/main" val="280165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Slide Number Placeholder 1">
            <a:extLst>
              <a:ext uri="{FF2B5EF4-FFF2-40B4-BE49-F238E27FC236}">
                <a16:creationId xmlns:a16="http://schemas.microsoft.com/office/drawing/2014/main" id="{25B580A4-5116-4792-A06F-3D6DF4B2B62C}"/>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pPr>
            <a:fld id="{F9350424-C5F4-4F29-835B-C1B01CA1D5A6}" type="slidenum">
              <a:rPr lang="en-US" smtClean="0"/>
              <a:pPr>
                <a:spcAft>
                  <a:spcPts val="600"/>
                </a:spcAft>
              </a:pPr>
              <a:t>33</a:t>
            </a:fld>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18AF492B-E0E9-4671-9465-FE623CFFAAB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DB4F97D7-87EC-431B-9916-BD5B0E66ABC7}"/>
              </a:ext>
            </a:extLst>
          </p:cNvPr>
          <p:cNvPicPr>
            <a:picLocks noChangeAspect="1"/>
          </p:cNvPicPr>
          <p:nvPr/>
        </p:nvPicPr>
        <p:blipFill>
          <a:blip r:embed="rId2"/>
          <a:stretch>
            <a:fillRect/>
          </a:stretch>
        </p:blipFill>
        <p:spPr>
          <a:xfrm>
            <a:off x="283758" y="174642"/>
            <a:ext cx="11624483" cy="6508715"/>
          </a:xfrm>
          <a:prstGeom prst="rect">
            <a:avLst/>
          </a:prstGeom>
        </p:spPr>
      </p:pic>
      <p:sp>
        <p:nvSpPr>
          <p:cNvPr id="13" name="TextBox 12">
            <a:extLst>
              <a:ext uri="{FF2B5EF4-FFF2-40B4-BE49-F238E27FC236}">
                <a16:creationId xmlns:a16="http://schemas.microsoft.com/office/drawing/2014/main" id="{034A5946-2A90-45E5-8FD0-165E9FADD238}"/>
              </a:ext>
            </a:extLst>
          </p:cNvPr>
          <p:cNvSpPr txBox="1"/>
          <p:nvPr/>
        </p:nvSpPr>
        <p:spPr>
          <a:xfrm>
            <a:off x="283758" y="4001294"/>
            <a:ext cx="11624483" cy="912690"/>
          </a:xfrm>
          <a:prstGeom prst="rect">
            <a:avLst/>
          </a:prstGeom>
          <a:solidFill>
            <a:srgbClr val="FFFF00">
              <a:alpha val="19000"/>
            </a:srgbClr>
          </a:solidFill>
        </p:spPr>
        <p:txBody>
          <a:bodyPr wrap="square" rtlCol="0">
            <a:spAutoFit/>
          </a:bodyPr>
          <a:lstStyle/>
          <a:p>
            <a:endParaRPr lang="en-US" dirty="0"/>
          </a:p>
        </p:txBody>
      </p:sp>
      <p:sp>
        <p:nvSpPr>
          <p:cNvPr id="15" name="TextBox 14">
            <a:extLst>
              <a:ext uri="{FF2B5EF4-FFF2-40B4-BE49-F238E27FC236}">
                <a16:creationId xmlns:a16="http://schemas.microsoft.com/office/drawing/2014/main" id="{ED205347-0BE8-4D6F-8050-7ED0E8F62807}"/>
              </a:ext>
            </a:extLst>
          </p:cNvPr>
          <p:cNvSpPr txBox="1"/>
          <p:nvPr/>
        </p:nvSpPr>
        <p:spPr>
          <a:xfrm>
            <a:off x="283757" y="1362609"/>
            <a:ext cx="11624483" cy="912690"/>
          </a:xfrm>
          <a:prstGeom prst="rect">
            <a:avLst/>
          </a:prstGeom>
          <a:solidFill>
            <a:srgbClr val="FFFF00">
              <a:alpha val="19000"/>
            </a:srgbClr>
          </a:solidFill>
        </p:spPr>
        <p:txBody>
          <a:bodyPr wrap="square" rtlCol="0">
            <a:spAutoFit/>
          </a:bodyPr>
          <a:lstStyle/>
          <a:p>
            <a:endParaRPr lang="en-US" dirty="0"/>
          </a:p>
        </p:txBody>
      </p:sp>
    </p:spTree>
    <p:extLst>
      <p:ext uri="{BB962C8B-B14F-4D97-AF65-F5344CB8AC3E}">
        <p14:creationId xmlns:p14="http://schemas.microsoft.com/office/powerpoint/2010/main" val="97999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6ACD4E-FAD6-4D3B-B939-C3ED803DB120}"/>
              </a:ext>
            </a:extLst>
          </p:cNvPr>
          <p:cNvSpPr>
            <a:spLocks noGrp="1"/>
          </p:cNvSpPr>
          <p:nvPr>
            <p:ph type="sldNum" sz="quarter" idx="12"/>
          </p:nvPr>
        </p:nvSpPr>
        <p:spPr/>
        <p:txBody>
          <a:bodyPr/>
          <a:lstStyle/>
          <a:p>
            <a:fld id="{F9350424-C5F4-4F29-835B-C1B01CA1D5A6}" type="slidenum">
              <a:rPr lang="en-US" smtClean="0"/>
              <a:t>34</a:t>
            </a:fld>
            <a:endParaRPr lang="en-US"/>
          </a:p>
        </p:txBody>
      </p:sp>
      <p:sp>
        <p:nvSpPr>
          <p:cNvPr id="5" name="Title 4">
            <a:extLst>
              <a:ext uri="{FF2B5EF4-FFF2-40B4-BE49-F238E27FC236}">
                <a16:creationId xmlns:a16="http://schemas.microsoft.com/office/drawing/2014/main" id="{31C6C371-F705-4CE1-B2D1-6CD4470BAE18}"/>
              </a:ext>
            </a:extLst>
          </p:cNvPr>
          <p:cNvSpPr>
            <a:spLocks noGrp="1"/>
          </p:cNvSpPr>
          <p:nvPr>
            <p:ph type="title"/>
          </p:nvPr>
        </p:nvSpPr>
        <p:spPr/>
        <p:txBody>
          <a:bodyPr/>
          <a:lstStyle/>
          <a:p>
            <a:r>
              <a:rPr lang="en-US" dirty="0"/>
              <a:t>Smart Corridor Planning</a:t>
            </a:r>
          </a:p>
        </p:txBody>
      </p:sp>
      <p:sp>
        <p:nvSpPr>
          <p:cNvPr id="6" name="Content Placeholder 5">
            <a:extLst>
              <a:ext uri="{FF2B5EF4-FFF2-40B4-BE49-F238E27FC236}">
                <a16:creationId xmlns:a16="http://schemas.microsoft.com/office/drawing/2014/main" id="{4496E252-8D27-46A0-AAD8-9970FFBC46ED}"/>
              </a:ext>
            </a:extLst>
          </p:cNvPr>
          <p:cNvSpPr>
            <a:spLocks noGrp="1"/>
          </p:cNvSpPr>
          <p:nvPr>
            <p:ph idx="1"/>
          </p:nvPr>
        </p:nvSpPr>
        <p:spPr/>
        <p:txBody>
          <a:bodyPr/>
          <a:lstStyle/>
          <a:p>
            <a:pPr marL="0" indent="0">
              <a:buNone/>
            </a:pPr>
            <a:r>
              <a:rPr lang="en-US" dirty="0">
                <a:latin typeface="Segoe UI Semilight" panose="020B0402040204020203" pitchFamily="34" charset="0"/>
                <a:cs typeface="Segoe UI Semilight" panose="020B0402040204020203" pitchFamily="34" charset="0"/>
              </a:rPr>
              <a:t>A comprehensive approach to integrating existing transportation infrastructure with physical, operational, and technological improvements to provide users accurate, real-time information and to actively manage traffic.</a:t>
            </a:r>
          </a:p>
        </p:txBody>
      </p:sp>
      <p:pic>
        <p:nvPicPr>
          <p:cNvPr id="7" name="Picture 2" descr="U:\Communications\pr\Awards-Applications\2017 Awards\CISCO\Photos\3 - I-90 Smart Road.jpg">
            <a:extLst>
              <a:ext uri="{FF2B5EF4-FFF2-40B4-BE49-F238E27FC236}">
                <a16:creationId xmlns:a16="http://schemas.microsoft.com/office/drawing/2014/main" id="{1547C2DD-7DDD-470E-BC54-6732A42738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1" t="28849" b="1"/>
          <a:stretch/>
        </p:blipFill>
        <p:spPr bwMode="auto">
          <a:xfrm>
            <a:off x="454842" y="4227773"/>
            <a:ext cx="3361802" cy="1828800"/>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E95EF9EF-4605-438B-80EF-B1D83042CA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47" t="4630" r="18620" b="6597"/>
          <a:stretch/>
        </p:blipFill>
        <p:spPr bwMode="auto">
          <a:xfrm>
            <a:off x="4214041" y="4240182"/>
            <a:ext cx="3287120" cy="18288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81BB379-BBD6-442C-8385-3986F1FE3D81}"/>
              </a:ext>
            </a:extLst>
          </p:cNvPr>
          <p:cNvPicPr>
            <a:picLocks noChangeAspect="1"/>
          </p:cNvPicPr>
          <p:nvPr/>
        </p:nvPicPr>
        <p:blipFill rotWithShape="1">
          <a:blip r:embed="rId5"/>
          <a:srcRect t="22774" b="17983"/>
          <a:stretch/>
        </p:blipFill>
        <p:spPr>
          <a:xfrm>
            <a:off x="7881801" y="4236251"/>
            <a:ext cx="3361802" cy="1828800"/>
          </a:xfrm>
          <a:prstGeom prst="roundRect">
            <a:avLst/>
          </a:prstGeom>
        </p:spPr>
      </p:pic>
      <p:sp>
        <p:nvSpPr>
          <p:cNvPr id="3" name="TextBox 2">
            <a:extLst>
              <a:ext uri="{FF2B5EF4-FFF2-40B4-BE49-F238E27FC236}">
                <a16:creationId xmlns:a16="http://schemas.microsoft.com/office/drawing/2014/main" id="{821FCC08-B65D-40E5-8C17-FEEB24B8E426}"/>
              </a:ext>
            </a:extLst>
          </p:cNvPr>
          <p:cNvSpPr txBox="1"/>
          <p:nvPr/>
        </p:nvSpPr>
        <p:spPr>
          <a:xfrm>
            <a:off x="426720" y="6062407"/>
            <a:ext cx="1643976" cy="276999"/>
          </a:xfrm>
          <a:prstGeom prst="rect">
            <a:avLst/>
          </a:prstGeom>
          <a:noFill/>
        </p:spPr>
        <p:txBody>
          <a:bodyPr wrap="none" rtlCol="0">
            <a:spAutoFit/>
          </a:bodyPr>
          <a:lstStyle/>
          <a:p>
            <a:r>
              <a:rPr lang="en-US" sz="1200" i="1" dirty="0">
                <a:latin typeface="Segoe UI Semilight" panose="020B0402040204020203" pitchFamily="34" charset="0"/>
                <a:cs typeface="Segoe UI Semilight" panose="020B0402040204020203" pitchFamily="34" charset="0"/>
              </a:rPr>
              <a:t>Photos: Illinois Tollway</a:t>
            </a:r>
          </a:p>
        </p:txBody>
      </p:sp>
    </p:spTree>
    <p:extLst>
      <p:ext uri="{BB962C8B-B14F-4D97-AF65-F5344CB8AC3E}">
        <p14:creationId xmlns:p14="http://schemas.microsoft.com/office/powerpoint/2010/main" val="3336453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DD2EAE-7FC3-4FCF-81D3-476C158904B5}"/>
              </a:ext>
            </a:extLst>
          </p:cNvPr>
          <p:cNvSpPr>
            <a:spLocks noGrp="1"/>
          </p:cNvSpPr>
          <p:nvPr>
            <p:ph type="sldNum" sz="quarter" idx="12"/>
          </p:nvPr>
        </p:nvSpPr>
        <p:spPr/>
        <p:txBody>
          <a:bodyPr/>
          <a:lstStyle/>
          <a:p>
            <a:fld id="{F9350424-C5F4-4F29-835B-C1B01CA1D5A6}" type="slidenum">
              <a:rPr lang="en-US" smtClean="0"/>
              <a:t>35</a:t>
            </a:fld>
            <a:endParaRPr lang="en-US"/>
          </a:p>
        </p:txBody>
      </p:sp>
      <p:sp>
        <p:nvSpPr>
          <p:cNvPr id="3" name="Title 2">
            <a:extLst>
              <a:ext uri="{FF2B5EF4-FFF2-40B4-BE49-F238E27FC236}">
                <a16:creationId xmlns:a16="http://schemas.microsoft.com/office/drawing/2014/main" id="{CAF3ACD8-F624-4918-85B0-614CFDD71F25}"/>
              </a:ext>
            </a:extLst>
          </p:cNvPr>
          <p:cNvSpPr>
            <a:spLocks noGrp="1"/>
          </p:cNvSpPr>
          <p:nvPr>
            <p:ph type="title"/>
          </p:nvPr>
        </p:nvSpPr>
        <p:spPr/>
        <p:txBody>
          <a:bodyPr/>
          <a:lstStyle/>
          <a:p>
            <a:r>
              <a:rPr lang="en-US"/>
              <a:t>Smart Corridor Components</a:t>
            </a:r>
          </a:p>
        </p:txBody>
      </p:sp>
      <p:sp>
        <p:nvSpPr>
          <p:cNvPr id="5" name="Content Placeholder 4">
            <a:extLst>
              <a:ext uri="{FF2B5EF4-FFF2-40B4-BE49-F238E27FC236}">
                <a16:creationId xmlns:a16="http://schemas.microsoft.com/office/drawing/2014/main" id="{A39330C1-56C8-416E-8E50-798591D0E3F1}"/>
              </a:ext>
            </a:extLst>
          </p:cNvPr>
          <p:cNvSpPr>
            <a:spLocks noGrp="1"/>
          </p:cNvSpPr>
          <p:nvPr>
            <p:ph idx="1"/>
          </p:nvPr>
        </p:nvSpPr>
        <p:spPr/>
        <p:txBody>
          <a:bodyPr/>
          <a:lstStyle/>
          <a:p>
            <a:r>
              <a:rPr lang="en-US" b="1" dirty="0">
                <a:latin typeface="Segoe UI Semilight" panose="020B0402040204020203" pitchFamily="34" charset="0"/>
                <a:cs typeface="Segoe UI Semilight" panose="020B0402040204020203" pitchFamily="34" charset="0"/>
              </a:rPr>
              <a:t>Physical improvements</a:t>
            </a:r>
          </a:p>
          <a:p>
            <a:pPr lvl="1"/>
            <a:r>
              <a:rPr lang="en-US" dirty="0">
                <a:latin typeface="Segoe UI Semilight" panose="020B0402040204020203" pitchFamily="34" charset="0"/>
                <a:cs typeface="Segoe UI Semilight" panose="020B0402040204020203" pitchFamily="34" charset="0"/>
              </a:rPr>
              <a:t>Extend ramp lengths, add emergency pull-offs, install ramp meters, maintain roadsides, pavement markings, signage</a:t>
            </a:r>
          </a:p>
          <a:p>
            <a:r>
              <a:rPr lang="en-US" b="1" dirty="0">
                <a:latin typeface="Segoe UI Semilight" panose="020B0402040204020203" pitchFamily="34" charset="0"/>
                <a:cs typeface="Segoe UI Semilight" panose="020B0402040204020203" pitchFamily="34" charset="0"/>
              </a:rPr>
              <a:t>Operational improvements</a:t>
            </a:r>
          </a:p>
          <a:p>
            <a:pPr lvl="1"/>
            <a:r>
              <a:rPr lang="en-US" dirty="0">
                <a:latin typeface="Segoe UI Semilight" panose="020B0402040204020203" pitchFamily="34" charset="0"/>
                <a:cs typeface="Segoe UI Semilight" panose="020B0402040204020203" pitchFamily="34" charset="0"/>
              </a:rPr>
              <a:t>Managed or dedicated lanes, congestion pricing, traffic signal coordination, transit signal priority, safety patrols</a:t>
            </a:r>
          </a:p>
          <a:p>
            <a:r>
              <a:rPr lang="en-US" b="1" dirty="0">
                <a:latin typeface="Segoe UI Semilight" panose="020B0402040204020203" pitchFamily="34" charset="0"/>
                <a:cs typeface="Segoe UI Semilight" panose="020B0402040204020203" pitchFamily="34" charset="0"/>
              </a:rPr>
              <a:t>Technology improvements</a:t>
            </a:r>
          </a:p>
          <a:p>
            <a:pPr lvl="1"/>
            <a:r>
              <a:rPr lang="en-US" dirty="0">
                <a:latin typeface="Segoe UI Semilight" panose="020B0402040204020203" pitchFamily="34" charset="0"/>
                <a:cs typeface="Segoe UI Semilight" panose="020B0402040204020203" pitchFamily="34" charset="0"/>
              </a:rPr>
              <a:t>Dynamic messaging signs, closed-circuit television, roadside sensing equipment, real-time data sharing, data storage</a:t>
            </a:r>
          </a:p>
        </p:txBody>
      </p:sp>
    </p:spTree>
    <p:extLst>
      <p:ext uri="{BB962C8B-B14F-4D97-AF65-F5344CB8AC3E}">
        <p14:creationId xmlns:p14="http://schemas.microsoft.com/office/powerpoint/2010/main" val="2254830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FCDD56-6142-433D-92D1-1BF2901E3B4F}"/>
              </a:ext>
            </a:extLst>
          </p:cNvPr>
          <p:cNvSpPr>
            <a:spLocks noGrp="1"/>
          </p:cNvSpPr>
          <p:nvPr>
            <p:ph type="sldNum" sz="quarter" idx="12"/>
          </p:nvPr>
        </p:nvSpPr>
        <p:spPr/>
        <p:txBody>
          <a:bodyPr/>
          <a:lstStyle/>
          <a:p>
            <a:fld id="{F9350424-C5F4-4F29-835B-C1B01CA1D5A6}" type="slidenum">
              <a:rPr lang="en-US" smtClean="0"/>
              <a:t>36</a:t>
            </a:fld>
            <a:endParaRPr lang="en-US"/>
          </a:p>
        </p:txBody>
      </p:sp>
      <p:sp>
        <p:nvSpPr>
          <p:cNvPr id="5" name="Title 4">
            <a:extLst>
              <a:ext uri="{FF2B5EF4-FFF2-40B4-BE49-F238E27FC236}">
                <a16:creationId xmlns:a16="http://schemas.microsoft.com/office/drawing/2014/main" id="{ED0F8117-8BDB-4749-A42F-5B9742711C85}"/>
              </a:ext>
            </a:extLst>
          </p:cNvPr>
          <p:cNvSpPr>
            <a:spLocks noGrp="1"/>
          </p:cNvSpPr>
          <p:nvPr>
            <p:ph type="title"/>
          </p:nvPr>
        </p:nvSpPr>
        <p:spPr/>
        <p:txBody>
          <a:bodyPr/>
          <a:lstStyle/>
          <a:p>
            <a:r>
              <a:rPr lang="en-US" dirty="0"/>
              <a:t>Appalachian Region Smart Corridor</a:t>
            </a:r>
          </a:p>
        </p:txBody>
      </p:sp>
      <p:sp>
        <p:nvSpPr>
          <p:cNvPr id="6" name="Content Placeholder 5">
            <a:extLst>
              <a:ext uri="{FF2B5EF4-FFF2-40B4-BE49-F238E27FC236}">
                <a16:creationId xmlns:a16="http://schemas.microsoft.com/office/drawing/2014/main" id="{B16DFCC5-70F7-437A-B890-AFD75C5764CB}"/>
              </a:ext>
            </a:extLst>
          </p:cNvPr>
          <p:cNvSpPr>
            <a:spLocks noGrp="1"/>
          </p:cNvSpPr>
          <p:nvPr>
            <p:ph idx="1"/>
          </p:nvPr>
        </p:nvSpPr>
        <p:spPr>
          <a:xfrm>
            <a:off x="838200" y="1462088"/>
            <a:ext cx="10515600" cy="4714875"/>
          </a:xfrm>
        </p:spPr>
        <p:txBody>
          <a:bodyPr vert="horz" lIns="91440" tIns="45720" rIns="91440" bIns="45720" rtlCol="0" anchor="t">
            <a:normAutofit/>
          </a:bodyPr>
          <a:lstStyle/>
          <a:p>
            <a:pPr marL="0" indent="0">
              <a:lnSpc>
                <a:spcPct val="100000"/>
              </a:lnSpc>
              <a:buNone/>
            </a:pPr>
            <a:r>
              <a:rPr lang="en-US" b="1" dirty="0">
                <a:latin typeface="Segoe UI Semilight" panose="020B0402040204020203" pitchFamily="34" charset="0"/>
                <a:cs typeface="Segoe UI Semilight" panose="020B0402040204020203" pitchFamily="34" charset="0"/>
              </a:rPr>
              <a:t>Create a Smart Corridor Coalition with the purpose of: </a:t>
            </a:r>
          </a:p>
          <a:p>
            <a:pPr lvl="1">
              <a:lnSpc>
                <a:spcPct val="100000"/>
              </a:lnSpc>
            </a:pPr>
            <a:r>
              <a:rPr lang="en-US" sz="2000" dirty="0">
                <a:latin typeface="Segoe UI Semilight" panose="020B0402040204020203" pitchFamily="34" charset="0"/>
                <a:cs typeface="Segoe UI Semilight" panose="020B0402040204020203" pitchFamily="34" charset="0"/>
              </a:rPr>
              <a:t>Facilitating regional public/private/institutional partnerships and collaboration</a:t>
            </a:r>
          </a:p>
          <a:p>
            <a:pPr lvl="1">
              <a:lnSpc>
                <a:spcPct val="100000"/>
              </a:lnSpc>
            </a:pPr>
            <a:r>
              <a:rPr lang="en-US" sz="2000" dirty="0">
                <a:latin typeface="Segoe UI Semilight" panose="020B0402040204020203" pitchFamily="34" charset="0"/>
                <a:cs typeface="Segoe UI Semilight" panose="020B0402040204020203" pitchFamily="34" charset="0"/>
              </a:rPr>
              <a:t>Creating a roadmap for advancing strategies across the region</a:t>
            </a:r>
          </a:p>
          <a:p>
            <a:pPr lvl="1">
              <a:lnSpc>
                <a:spcPct val="100000"/>
              </a:lnSpc>
            </a:pPr>
            <a:r>
              <a:rPr lang="en-US" sz="2000" dirty="0">
                <a:latin typeface="Segoe UI Semilight" panose="020B0402040204020203" pitchFamily="34" charset="0"/>
                <a:cs typeface="Segoe UI Semilight" panose="020B0402040204020203" pitchFamily="34" charset="0"/>
              </a:rPr>
              <a:t>Communicating the vision, goals and objectives to stakeholders and the public</a:t>
            </a:r>
          </a:p>
          <a:p>
            <a:pPr lvl="1">
              <a:lnSpc>
                <a:spcPct val="100000"/>
              </a:lnSpc>
            </a:pPr>
            <a:r>
              <a:rPr lang="en-US" sz="2000" dirty="0">
                <a:latin typeface="Segoe UI Semilight" panose="020B0402040204020203" pitchFamily="34" charset="0"/>
                <a:cs typeface="Segoe UI Semilight" panose="020B0402040204020203" pitchFamily="34" charset="0"/>
              </a:rPr>
              <a:t>Identify gaps and industry user needs</a:t>
            </a:r>
          </a:p>
          <a:p>
            <a:pPr lvl="1">
              <a:lnSpc>
                <a:spcPct val="100000"/>
              </a:lnSpc>
            </a:pPr>
            <a:r>
              <a:rPr lang="en-US" sz="2000" dirty="0">
                <a:latin typeface="Segoe UI Semilight" panose="020B0402040204020203" pitchFamily="34" charset="0"/>
                <a:cs typeface="Segoe UI Semilight" panose="020B0402040204020203" pitchFamily="34" charset="0"/>
              </a:rPr>
              <a:t>Assessing the current infrastructure and readiness of the system</a:t>
            </a:r>
          </a:p>
          <a:p>
            <a:pPr lvl="1">
              <a:lnSpc>
                <a:spcPct val="100000"/>
              </a:lnSpc>
            </a:pPr>
            <a:r>
              <a:rPr lang="en-US" sz="2000" dirty="0">
                <a:latin typeface="Segoe UI Semilight" panose="020B0402040204020203" pitchFamily="34" charset="0"/>
                <a:cs typeface="Segoe UI Semilight" panose="020B0402040204020203" pitchFamily="34" charset="0"/>
              </a:rPr>
              <a:t>Identifying candidate corridors throughout the region</a:t>
            </a:r>
          </a:p>
          <a:p>
            <a:pPr lvl="1">
              <a:lnSpc>
                <a:spcPct val="100000"/>
              </a:lnSpc>
            </a:pPr>
            <a:r>
              <a:rPr lang="en-US" sz="2000" dirty="0">
                <a:latin typeface="Segoe UI Semilight" panose="020B0402040204020203" pitchFamily="34" charset="0"/>
                <a:cs typeface="Segoe UI Semilight" panose="020B0402040204020203" pitchFamily="34" charset="0"/>
              </a:rPr>
              <a:t>Building a coalition for the pursuit of public-private partnership funding opportunities </a:t>
            </a:r>
          </a:p>
          <a:p>
            <a:pPr lvl="1">
              <a:lnSpc>
                <a:spcPct val="100000"/>
              </a:lnSpc>
            </a:pPr>
            <a:r>
              <a:rPr lang="en-US" sz="2000" dirty="0">
                <a:latin typeface="Segoe UI Semilight" panose="020B0402040204020203" pitchFamily="34" charset="0"/>
                <a:cs typeface="Segoe UI Semilight" panose="020B0402040204020203" pitchFamily="34" charset="0"/>
              </a:rPr>
              <a:t>Clearing the path for implementation</a:t>
            </a:r>
          </a:p>
        </p:txBody>
      </p:sp>
    </p:spTree>
    <p:extLst>
      <p:ext uri="{BB962C8B-B14F-4D97-AF65-F5344CB8AC3E}">
        <p14:creationId xmlns:p14="http://schemas.microsoft.com/office/powerpoint/2010/main" val="1251860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FA0773-ECF0-4067-BD14-96D80BAB8F17}"/>
              </a:ext>
            </a:extLst>
          </p:cNvPr>
          <p:cNvSpPr>
            <a:spLocks noGrp="1"/>
          </p:cNvSpPr>
          <p:nvPr>
            <p:ph type="sldNum" sz="quarter" idx="12"/>
          </p:nvPr>
        </p:nvSpPr>
        <p:spPr/>
        <p:txBody>
          <a:bodyPr/>
          <a:lstStyle/>
          <a:p>
            <a:fld id="{F9350424-C5F4-4F29-835B-C1B01CA1D5A6}" type="slidenum">
              <a:rPr lang="en-US" smtClean="0"/>
              <a:t>37</a:t>
            </a:fld>
            <a:endParaRPr lang="en-US"/>
          </a:p>
        </p:txBody>
      </p:sp>
      <p:sp>
        <p:nvSpPr>
          <p:cNvPr id="5" name="Title 4">
            <a:extLst>
              <a:ext uri="{FF2B5EF4-FFF2-40B4-BE49-F238E27FC236}">
                <a16:creationId xmlns:a16="http://schemas.microsoft.com/office/drawing/2014/main" id="{A017598A-A01F-4F9C-880B-0090BC0BF66B}"/>
              </a:ext>
            </a:extLst>
          </p:cNvPr>
          <p:cNvSpPr>
            <a:spLocks noGrp="1"/>
          </p:cNvSpPr>
          <p:nvPr>
            <p:ph type="title"/>
          </p:nvPr>
        </p:nvSpPr>
        <p:spPr/>
        <p:txBody>
          <a:bodyPr/>
          <a:lstStyle/>
          <a:p>
            <a:r>
              <a:rPr lang="en-US"/>
              <a:t>Emerging Technologies &amp; ITS Strategies</a:t>
            </a:r>
          </a:p>
        </p:txBody>
      </p:sp>
      <p:sp>
        <p:nvSpPr>
          <p:cNvPr id="6" name="Content Placeholder 5">
            <a:extLst>
              <a:ext uri="{FF2B5EF4-FFF2-40B4-BE49-F238E27FC236}">
                <a16:creationId xmlns:a16="http://schemas.microsoft.com/office/drawing/2014/main" id="{94115B4D-8833-4385-BC5A-0EC18F5DB716}"/>
              </a:ext>
            </a:extLst>
          </p:cNvPr>
          <p:cNvSpPr>
            <a:spLocks noGrp="1"/>
          </p:cNvSpPr>
          <p:nvPr>
            <p:ph idx="1"/>
          </p:nvPr>
        </p:nvSpPr>
        <p:spPr>
          <a:xfrm>
            <a:off x="232959" y="1825625"/>
            <a:ext cx="3419561" cy="4351338"/>
          </a:xfrm>
        </p:spPr>
        <p:txBody>
          <a:bodyPr>
            <a:normAutofit/>
          </a:bodyPr>
          <a:lstStyle/>
          <a:p>
            <a:r>
              <a:rPr lang="en-US" sz="2400" dirty="0">
                <a:latin typeface="Segoe UI Semilight" panose="020B0402040204020203" pitchFamily="34" charset="0"/>
                <a:cs typeface="Segoe UI Semilight" panose="020B0402040204020203" pitchFamily="34" charset="0"/>
              </a:rPr>
              <a:t>Connected and automated vehicles </a:t>
            </a:r>
          </a:p>
          <a:p>
            <a:r>
              <a:rPr lang="en-US" sz="2400" dirty="0">
                <a:latin typeface="Segoe UI Semilight" panose="020B0402040204020203" pitchFamily="34" charset="0"/>
                <a:cs typeface="Segoe UI Semilight" panose="020B0402040204020203" pitchFamily="34" charset="0"/>
              </a:rPr>
              <a:t>Collision warning systems </a:t>
            </a:r>
          </a:p>
          <a:p>
            <a:r>
              <a:rPr lang="en-US" sz="2400" dirty="0">
                <a:latin typeface="Segoe UI Semilight" panose="020B0402040204020203" pitchFamily="34" charset="0"/>
                <a:cs typeface="Segoe UI Semilight" panose="020B0402040204020203" pitchFamily="34" charset="0"/>
              </a:rPr>
              <a:t>Traffic signal prioritization (transit, freight) </a:t>
            </a:r>
          </a:p>
          <a:p>
            <a:endParaRPr lang="en-US" sz="2400" dirty="0">
              <a:latin typeface="Segoe UI Semilight" panose="020B0402040204020203" pitchFamily="34" charset="0"/>
              <a:cs typeface="Segoe UI Semilight" panose="020B0402040204020203" pitchFamily="34" charset="0"/>
            </a:endParaRPr>
          </a:p>
        </p:txBody>
      </p:sp>
      <p:pic>
        <p:nvPicPr>
          <p:cNvPr id="10" name="Picture 9">
            <a:extLst>
              <a:ext uri="{FF2B5EF4-FFF2-40B4-BE49-F238E27FC236}">
                <a16:creationId xmlns:a16="http://schemas.microsoft.com/office/drawing/2014/main" id="{076E5797-12E9-4216-940D-A7603B291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4761" y="1510510"/>
            <a:ext cx="3180319" cy="4846320"/>
          </a:xfrm>
          <a:prstGeom prst="rect">
            <a:avLst/>
          </a:prstGeom>
        </p:spPr>
      </p:pic>
      <p:pic>
        <p:nvPicPr>
          <p:cNvPr id="12" name="Picture 11">
            <a:extLst>
              <a:ext uri="{FF2B5EF4-FFF2-40B4-BE49-F238E27FC236}">
                <a16:creationId xmlns:a16="http://schemas.microsoft.com/office/drawing/2014/main" id="{6DF0C876-C210-402E-9D28-205F88597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2201" y="1510030"/>
            <a:ext cx="2964635" cy="4846320"/>
          </a:xfrm>
          <a:prstGeom prst="rect">
            <a:avLst/>
          </a:prstGeom>
        </p:spPr>
      </p:pic>
      <p:pic>
        <p:nvPicPr>
          <p:cNvPr id="16" name="Picture 15">
            <a:extLst>
              <a:ext uri="{FF2B5EF4-FFF2-40B4-BE49-F238E27FC236}">
                <a16:creationId xmlns:a16="http://schemas.microsoft.com/office/drawing/2014/main" id="{6185CC8F-74CE-4607-A94F-AE583A69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861" y="1513840"/>
            <a:ext cx="2170801" cy="4846320"/>
          </a:xfrm>
          <a:prstGeom prst="rect">
            <a:avLst/>
          </a:prstGeom>
        </p:spPr>
      </p:pic>
      <p:sp>
        <p:nvSpPr>
          <p:cNvPr id="8" name="TextBox 7">
            <a:extLst>
              <a:ext uri="{FF2B5EF4-FFF2-40B4-BE49-F238E27FC236}">
                <a16:creationId xmlns:a16="http://schemas.microsoft.com/office/drawing/2014/main" id="{7A6054B9-87DF-4560-A218-E40ECB968CD4}"/>
              </a:ext>
            </a:extLst>
          </p:cNvPr>
          <p:cNvSpPr txBox="1"/>
          <p:nvPr/>
        </p:nvSpPr>
        <p:spPr>
          <a:xfrm>
            <a:off x="3546176" y="6112960"/>
            <a:ext cx="1243417" cy="276999"/>
          </a:xfrm>
          <a:prstGeom prst="rect">
            <a:avLst/>
          </a:prstGeom>
          <a:noFill/>
        </p:spPr>
        <p:txBody>
          <a:bodyPr wrap="none" rtlCol="0">
            <a:spAutoFit/>
          </a:bodyPr>
          <a:lstStyle/>
          <a:p>
            <a:r>
              <a:rPr lang="en-US" sz="1200" i="1" dirty="0">
                <a:solidFill>
                  <a:schemeClr val="bg1"/>
                </a:solidFill>
              </a:rPr>
              <a:t>Graphics: USDOT</a:t>
            </a:r>
          </a:p>
        </p:txBody>
      </p:sp>
    </p:spTree>
    <p:extLst>
      <p:ext uri="{BB962C8B-B14F-4D97-AF65-F5344CB8AC3E}">
        <p14:creationId xmlns:p14="http://schemas.microsoft.com/office/powerpoint/2010/main" val="3949797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CD38F-CFD0-4F6B-B46A-FC76D6C8BBB1}"/>
              </a:ext>
            </a:extLst>
          </p:cNvPr>
          <p:cNvSpPr>
            <a:spLocks noGrp="1"/>
          </p:cNvSpPr>
          <p:nvPr>
            <p:ph type="title"/>
          </p:nvPr>
        </p:nvSpPr>
        <p:spPr/>
        <p:txBody>
          <a:bodyPr/>
          <a:lstStyle/>
          <a:p>
            <a:r>
              <a:rPr lang="en-US" b="1" dirty="0">
                <a:effectLst/>
                <a:ea typeface="Calibri" panose="020F0502020204030204" pitchFamily="34" charset="0"/>
              </a:rPr>
              <a:t>Freight Design Criteria </a:t>
            </a:r>
            <a:endParaRPr lang="en-US" dirty="0"/>
          </a:p>
        </p:txBody>
      </p:sp>
      <p:sp>
        <p:nvSpPr>
          <p:cNvPr id="4" name="Content Placeholder 3">
            <a:extLst>
              <a:ext uri="{FF2B5EF4-FFF2-40B4-BE49-F238E27FC236}">
                <a16:creationId xmlns:a16="http://schemas.microsoft.com/office/drawing/2014/main" id="{DA640CBD-17AB-4A25-ACD2-D11BA04CCB90}"/>
              </a:ext>
            </a:extLst>
          </p:cNvPr>
          <p:cNvSpPr>
            <a:spLocks noGrp="1"/>
          </p:cNvSpPr>
          <p:nvPr>
            <p:ph idx="1"/>
          </p:nvPr>
        </p:nvSpPr>
        <p:spPr>
          <a:xfrm>
            <a:off x="324726" y="1648072"/>
            <a:ext cx="6722213" cy="4351338"/>
          </a:xfrm>
        </p:spPr>
        <p:txBody>
          <a:bodyPr>
            <a:normAutofit/>
          </a:bodyPr>
          <a:lstStyle/>
          <a:p>
            <a:pPr>
              <a:lnSpc>
                <a:spcPct val="100000"/>
              </a:lnSpc>
              <a:spcBef>
                <a:spcPts val="0"/>
              </a:spcBef>
              <a:spcAft>
                <a:spcPts val="1200"/>
              </a:spcAft>
            </a:pPr>
            <a:r>
              <a:rPr lang="en-US" sz="2200" dirty="0">
                <a:latin typeface="Segoe UI Semilight" panose="020B0402040204020203" pitchFamily="34" charset="0"/>
                <a:ea typeface="Calibri" panose="020F0502020204030204" pitchFamily="34" charset="0"/>
                <a:cs typeface="Segoe UI Semilight" panose="020B0402040204020203" pitchFamily="34" charset="0"/>
              </a:rPr>
              <a:t>Freight design criteria are guidelines that are made to ensure the movement of freight across urban, suburban and rural areas</a:t>
            </a:r>
          </a:p>
          <a:p>
            <a:pPr>
              <a:lnSpc>
                <a:spcPct val="100000"/>
              </a:lnSpc>
              <a:spcBef>
                <a:spcPts val="0"/>
              </a:spcBef>
              <a:spcAft>
                <a:spcPts val="1200"/>
              </a:spcAft>
            </a:pPr>
            <a:r>
              <a:rPr lang="en-US" sz="2200" dirty="0">
                <a:latin typeface="Segoe UI Semilight" panose="020B0402040204020203" pitchFamily="34" charset="0"/>
                <a:ea typeface="Calibri" panose="020F0502020204030204" pitchFamily="34" charset="0"/>
                <a:cs typeface="Segoe UI Semilight" panose="020B0402040204020203" pitchFamily="34" charset="0"/>
              </a:rPr>
              <a:t>Typically involves </a:t>
            </a:r>
            <a:r>
              <a:rPr lang="en-US" sz="2200" dirty="0">
                <a:effectLst/>
                <a:latin typeface="Segoe UI Semilight" panose="020B0402040204020203" pitchFamily="34" charset="0"/>
                <a:ea typeface="Calibri" panose="020F0502020204030204" pitchFamily="34" charset="0"/>
                <a:cs typeface="Segoe UI Semilight" panose="020B0402040204020203" pitchFamily="34" charset="0"/>
              </a:rPr>
              <a:t>construction improvements to accommodate freight in multi-modal corridors</a:t>
            </a:r>
          </a:p>
          <a:p>
            <a:pPr>
              <a:lnSpc>
                <a:spcPct val="100000"/>
              </a:lnSpc>
              <a:spcBef>
                <a:spcPts val="0"/>
              </a:spcBef>
              <a:spcAft>
                <a:spcPts val="1200"/>
              </a:spcAft>
            </a:pPr>
            <a:r>
              <a:rPr lang="en-US" sz="2200" dirty="0">
                <a:latin typeface="Segoe UI Semilight" panose="020B0402040204020203" pitchFamily="34" charset="0"/>
                <a:ea typeface="Calibri" panose="020F0502020204030204" pitchFamily="34" charset="0"/>
                <a:cs typeface="Segoe UI Semilight" panose="020B0402040204020203" pitchFamily="34" charset="0"/>
              </a:rPr>
              <a:t>A</a:t>
            </a:r>
            <a:r>
              <a:rPr lang="en-US" sz="2200" dirty="0">
                <a:effectLst/>
                <a:latin typeface="Segoe UI Semilight" panose="020B0402040204020203" pitchFamily="34" charset="0"/>
                <a:ea typeface="Calibri" panose="020F0502020204030204" pitchFamily="34" charset="0"/>
                <a:cs typeface="Segoe UI Semilight" panose="020B0402040204020203" pitchFamily="34" charset="0"/>
              </a:rPr>
              <a:t>dopt standards for lane width, speed limits, marked facilities for bikes &amp; pedestrians, ITS facilities, etc.</a:t>
            </a:r>
          </a:p>
        </p:txBody>
      </p:sp>
      <p:sp>
        <p:nvSpPr>
          <p:cNvPr id="3" name="TextBox 2">
            <a:hlinkClick r:id="rId3"/>
            <a:extLst>
              <a:ext uri="{FF2B5EF4-FFF2-40B4-BE49-F238E27FC236}">
                <a16:creationId xmlns:a16="http://schemas.microsoft.com/office/drawing/2014/main" id="{E930398C-4C61-44F3-AF84-7B754E415B86}"/>
              </a:ext>
            </a:extLst>
          </p:cNvPr>
          <p:cNvSpPr txBox="1"/>
          <p:nvPr/>
        </p:nvSpPr>
        <p:spPr>
          <a:xfrm>
            <a:off x="7161714" y="4789810"/>
            <a:ext cx="4438432" cy="307777"/>
          </a:xfrm>
          <a:prstGeom prst="rect">
            <a:avLst/>
          </a:prstGeom>
          <a:noFill/>
        </p:spPr>
        <p:txBody>
          <a:bodyPr wrap="square" rtlCol="0">
            <a:spAutoFit/>
          </a:bodyPr>
          <a:lstStyle/>
          <a:p>
            <a:r>
              <a:rPr lang="en-US" sz="1400">
                <a:hlinkClick r:id="rId4"/>
              </a:rPr>
              <a:t>Source: C</a:t>
            </a:r>
            <a:r>
              <a:rPr lang="en-US" altLang="zh-CN" sz="1400">
                <a:hlinkClick r:id="rId4"/>
              </a:rPr>
              <a:t>ity of Seattle</a:t>
            </a:r>
            <a:endParaRPr lang="en-US" sz="1400"/>
          </a:p>
        </p:txBody>
      </p:sp>
      <p:pic>
        <p:nvPicPr>
          <p:cNvPr id="4098" name="Picture 2" descr="3.11 Freight :: Seattle Streets Illustrated">
            <a:extLst>
              <a:ext uri="{FF2B5EF4-FFF2-40B4-BE49-F238E27FC236}">
                <a16:creationId xmlns:a16="http://schemas.microsoft.com/office/drawing/2014/main" id="{07F67129-A1C8-48B3-A150-A14F71561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0018" y="1729096"/>
            <a:ext cx="4838629" cy="3100616"/>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4" descr="SCDOT to hold public hearing on interchange project | Local | thetandd.com">
            <a:extLst>
              <a:ext uri="{FF2B5EF4-FFF2-40B4-BE49-F238E27FC236}">
                <a16:creationId xmlns:a16="http://schemas.microsoft.com/office/drawing/2014/main" id="{235D5307-7837-43A3-9A78-B5C3B2095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8826" y="5366491"/>
            <a:ext cx="160044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 G E N D A APPALACHIAN COUNCIL OF GOVERNMENTS BOARD OF DIRECTORS MEETING  FRIDAY, JANUARY 25, 2019 – 10:30 A.M. COUNCIL BOARD">
            <a:extLst>
              <a:ext uri="{FF2B5EF4-FFF2-40B4-BE49-F238E27FC236}">
                <a16:creationId xmlns:a16="http://schemas.microsoft.com/office/drawing/2014/main" id="{41A76BA9-1A9D-4942-84EE-9D2940B5EC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9617" y="5933049"/>
            <a:ext cx="978654" cy="4014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25FCDD-301B-42F8-9B4E-53D5D68B33DB}"/>
              </a:ext>
            </a:extLst>
          </p:cNvPr>
          <p:cNvSpPr txBox="1"/>
          <p:nvPr/>
        </p:nvSpPr>
        <p:spPr>
          <a:xfrm>
            <a:off x="10300429" y="5862893"/>
            <a:ext cx="1556426" cy="523220"/>
          </a:xfrm>
          <a:prstGeom prst="rect">
            <a:avLst/>
          </a:prstGeom>
          <a:noFill/>
        </p:spPr>
        <p:txBody>
          <a:bodyPr wrap="square" rtlCol="0">
            <a:spAutoFit/>
          </a:bodyPr>
          <a:lstStyle/>
          <a:p>
            <a:pPr algn="ctr"/>
            <a:r>
              <a:rPr lang="en-US" sz="1400" b="1">
                <a:solidFill>
                  <a:schemeClr val="accent1">
                    <a:lumMod val="75000"/>
                  </a:schemeClr>
                </a:solidFill>
              </a:rPr>
              <a:t>Local Municipalities</a:t>
            </a:r>
          </a:p>
        </p:txBody>
      </p:sp>
      <p:sp>
        <p:nvSpPr>
          <p:cNvPr id="7" name="Slide Number Placeholder 6">
            <a:extLst>
              <a:ext uri="{FF2B5EF4-FFF2-40B4-BE49-F238E27FC236}">
                <a16:creationId xmlns:a16="http://schemas.microsoft.com/office/drawing/2014/main" id="{C589DA26-EF20-4C96-8AF3-BF4EBCEEC497}"/>
              </a:ext>
            </a:extLst>
          </p:cNvPr>
          <p:cNvSpPr>
            <a:spLocks noGrp="1"/>
          </p:cNvSpPr>
          <p:nvPr>
            <p:ph type="sldNum" sz="quarter" idx="12"/>
          </p:nvPr>
        </p:nvSpPr>
        <p:spPr/>
        <p:txBody>
          <a:bodyPr/>
          <a:lstStyle/>
          <a:p>
            <a:fld id="{F9350424-C5F4-4F29-835B-C1B01CA1D5A6}" type="slidenum">
              <a:rPr lang="en-US" smtClean="0"/>
              <a:t>38</a:t>
            </a:fld>
            <a:endParaRPr lang="en-US"/>
          </a:p>
        </p:txBody>
      </p:sp>
    </p:spTree>
    <p:extLst>
      <p:ext uri="{BB962C8B-B14F-4D97-AF65-F5344CB8AC3E}">
        <p14:creationId xmlns:p14="http://schemas.microsoft.com/office/powerpoint/2010/main" val="1840232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A0FA1-0A21-8F47-8804-792FC5FFD5F8}"/>
              </a:ext>
            </a:extLst>
          </p:cNvPr>
          <p:cNvSpPr>
            <a:spLocks noGrp="1"/>
          </p:cNvSpPr>
          <p:nvPr>
            <p:ph type="title"/>
          </p:nvPr>
        </p:nvSpPr>
        <p:spPr/>
        <p:txBody>
          <a:bodyPr>
            <a:noAutofit/>
          </a:bodyPr>
          <a:lstStyle/>
          <a:p>
            <a:r>
              <a:rPr lang="en-US" dirty="0"/>
              <a:t>Implementation of the Freight Plan</a:t>
            </a:r>
          </a:p>
        </p:txBody>
      </p:sp>
      <p:sp>
        <p:nvSpPr>
          <p:cNvPr id="3" name="Slide Number Placeholder 2">
            <a:extLst>
              <a:ext uri="{FF2B5EF4-FFF2-40B4-BE49-F238E27FC236}">
                <a16:creationId xmlns:a16="http://schemas.microsoft.com/office/drawing/2014/main" id="{D3F776FB-E2A4-4F6D-999D-952E4C5AE2A0}"/>
              </a:ext>
            </a:extLst>
          </p:cNvPr>
          <p:cNvSpPr>
            <a:spLocks noGrp="1"/>
          </p:cNvSpPr>
          <p:nvPr>
            <p:ph type="sldNum" sz="quarter" idx="12"/>
          </p:nvPr>
        </p:nvSpPr>
        <p:spPr/>
        <p:txBody>
          <a:bodyPr/>
          <a:lstStyle/>
          <a:p>
            <a:fld id="{F9350424-C5F4-4F29-835B-C1B01CA1D5A6}" type="slidenum">
              <a:rPr lang="en-US" smtClean="0"/>
              <a:t>39</a:t>
            </a:fld>
            <a:endParaRPr lang="en-US"/>
          </a:p>
        </p:txBody>
      </p:sp>
    </p:spTree>
    <p:extLst>
      <p:ext uri="{BB962C8B-B14F-4D97-AF65-F5344CB8AC3E}">
        <p14:creationId xmlns:p14="http://schemas.microsoft.com/office/powerpoint/2010/main" val="1351593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8B89-45B6-4645-A3DF-EAEF9BA2E46E}"/>
              </a:ext>
            </a:extLst>
          </p:cNvPr>
          <p:cNvSpPr>
            <a:spLocks noGrp="1"/>
          </p:cNvSpPr>
          <p:nvPr>
            <p:ph type="title"/>
          </p:nvPr>
        </p:nvSpPr>
        <p:spPr/>
        <p:txBody>
          <a:bodyPr/>
          <a:lstStyle/>
          <a:p>
            <a:r>
              <a:rPr lang="en-US"/>
              <a:t>Introduction to Speakers</a:t>
            </a:r>
          </a:p>
        </p:txBody>
      </p:sp>
      <p:sp>
        <p:nvSpPr>
          <p:cNvPr id="4" name="Rectangle 3">
            <a:extLst>
              <a:ext uri="{FF2B5EF4-FFF2-40B4-BE49-F238E27FC236}">
                <a16:creationId xmlns:a16="http://schemas.microsoft.com/office/drawing/2014/main" id="{4EF44171-BB29-458D-B917-9DEDCEBC5A9B}"/>
              </a:ext>
            </a:extLst>
          </p:cNvPr>
          <p:cNvSpPr/>
          <p:nvPr/>
        </p:nvSpPr>
        <p:spPr>
          <a:xfrm>
            <a:off x="6548601" y="4631216"/>
            <a:ext cx="4799343" cy="17081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Segoe UI Semibold" panose="020B0702040204020203" pitchFamily="34" charset="0"/>
                <a:cs typeface="Segoe UI Semibold" panose="020B0702040204020203" pitchFamily="34" charset="0"/>
              </a:rPr>
              <a:t>Jenny Humphreys, AICP</a:t>
            </a:r>
            <a:br>
              <a:rPr kumimoji="0" lang="en-US" sz="3000" b="0" i="0" u="none" strike="noStrike" kern="1200" cap="none" spc="0" normalizeH="0" baseline="0" noProof="0" dirty="0">
                <a:ln>
                  <a:noFill/>
                </a:ln>
                <a:solidFill>
                  <a:srgbClr val="FFFFFF">
                    <a:lumMod val="50000"/>
                  </a:srgbClr>
                </a:solidFill>
                <a:effectLst/>
                <a:uLnTx/>
                <a:uFillTx/>
                <a:latin typeface="Calibri"/>
                <a:ea typeface="+mn-ea"/>
                <a:cs typeface="+mn-cs"/>
              </a:rPr>
            </a:br>
            <a:r>
              <a:rPr kumimoji="0" lang="en-US" sz="2500" b="0" i="1" u="none" strike="noStrike" kern="1200" cap="none" spc="0" normalizeH="0" baseline="0" noProof="0" dirty="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CDM Smith Consulting Team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500" i="1" dirty="0">
                <a:solidFill>
                  <a:srgbClr val="FFFFFF">
                    <a:lumMod val="50000"/>
                  </a:srgbClr>
                </a:solidFill>
                <a:latin typeface="Segoe UI Semilight" panose="020B0402040204020203" pitchFamily="34" charset="0"/>
                <a:cs typeface="Segoe UI Semilight" panose="020B0402040204020203" pitchFamily="34" charset="0"/>
              </a:rPr>
              <a:t>Project Manager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Charleston, SC</a:t>
            </a:r>
          </a:p>
        </p:txBody>
      </p:sp>
      <p:pic>
        <p:nvPicPr>
          <p:cNvPr id="5" name="Picture 4">
            <a:extLst>
              <a:ext uri="{FF2B5EF4-FFF2-40B4-BE49-F238E27FC236}">
                <a16:creationId xmlns:a16="http://schemas.microsoft.com/office/drawing/2014/main" id="{143B39B4-3B97-4E3F-A30F-93800EF98A6D}"/>
              </a:ext>
            </a:extLst>
          </p:cNvPr>
          <p:cNvPicPr>
            <a:picLocks noChangeAspect="1"/>
          </p:cNvPicPr>
          <p:nvPr/>
        </p:nvPicPr>
        <p:blipFill rotWithShape="1">
          <a:blip r:embed="rId3"/>
          <a:srcRect l="11933" t="3808" r="5637" b="26507"/>
          <a:stretch/>
        </p:blipFill>
        <p:spPr>
          <a:xfrm>
            <a:off x="7793514" y="1662602"/>
            <a:ext cx="2309518" cy="2928607"/>
          </a:xfrm>
          <a:prstGeom prst="ellipse">
            <a:avLst/>
          </a:prstGeom>
          <a:ln w="38100" cap="rnd" cmpd="sng">
            <a:solidFill>
              <a:schemeClr val="accent1"/>
            </a:solidFill>
          </a:ln>
          <a:effectLst>
            <a:outerShdw blurRad="88900" sx="101000" sy="101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a:extLst>
              <a:ext uri="{FF2B5EF4-FFF2-40B4-BE49-F238E27FC236}">
                <a16:creationId xmlns:a16="http://schemas.microsoft.com/office/drawing/2014/main" id="{2B2DFDAF-2746-411E-BC2E-7E72FC953D4A}"/>
              </a:ext>
            </a:extLst>
          </p:cNvPr>
          <p:cNvSpPr/>
          <p:nvPr/>
        </p:nvSpPr>
        <p:spPr>
          <a:xfrm>
            <a:off x="78928" y="4628696"/>
            <a:ext cx="6221691" cy="170816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Segoe UI Semibold" panose="020B0702040204020203" pitchFamily="34" charset="0"/>
                <a:cs typeface="Segoe UI Semibold" panose="020B0702040204020203" pitchFamily="34" charset="0"/>
              </a:rPr>
              <a:t>Lance Estep, AICP</a:t>
            </a:r>
            <a:br>
              <a:rPr kumimoji="0" lang="en-US" sz="3000" b="0" i="0" u="none" strike="noStrike" kern="1200" cap="none" spc="0" normalizeH="0" baseline="0" noProof="0" dirty="0">
                <a:ln>
                  <a:noFill/>
                </a:ln>
                <a:solidFill>
                  <a:srgbClr val="FFFFFF">
                    <a:lumMod val="50000"/>
                  </a:srgbClr>
                </a:solidFill>
                <a:effectLst/>
                <a:uLnTx/>
                <a:uFillTx/>
                <a:latin typeface="Calibri"/>
                <a:ea typeface="+mn-ea"/>
                <a:cs typeface="+mn-cs"/>
              </a:rPr>
            </a:br>
            <a:r>
              <a:rPr kumimoji="0" lang="en-US" sz="2500" b="0" i="1" u="none" strike="noStrike" kern="1200" cap="none" spc="0" normalizeH="0" baseline="0" noProof="0" dirty="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Appalachian Council of Governments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500" i="1" dirty="0">
                <a:solidFill>
                  <a:srgbClr val="FFFFFF">
                    <a:lumMod val="50000"/>
                  </a:srgbClr>
                </a:solidFill>
                <a:latin typeface="Segoe UI Semilight" panose="020B0402040204020203" pitchFamily="34" charset="0"/>
                <a:cs typeface="Segoe UI Semilight" panose="020B0402040204020203" pitchFamily="34" charset="0"/>
              </a:rPr>
              <a:t>Project Manager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srgbClr val="FFFFFF">
                    <a:lumMod val="50000"/>
                  </a:srgbClr>
                </a:solidFill>
                <a:effectLst/>
                <a:uLnTx/>
                <a:uFillTx/>
                <a:latin typeface="Segoe UI Semilight" panose="020B0402040204020203" pitchFamily="34" charset="0"/>
                <a:cs typeface="Segoe UI Semilight" panose="020B0402040204020203" pitchFamily="34" charset="0"/>
              </a:rPr>
              <a:t>Greenville, SC</a:t>
            </a:r>
          </a:p>
        </p:txBody>
      </p:sp>
      <p:pic>
        <p:nvPicPr>
          <p:cNvPr id="7" name="Picture 6">
            <a:extLst>
              <a:ext uri="{FF2B5EF4-FFF2-40B4-BE49-F238E27FC236}">
                <a16:creationId xmlns:a16="http://schemas.microsoft.com/office/drawing/2014/main" id="{F1E127C6-D3E2-4A82-85D1-F7F797AB655A}"/>
              </a:ext>
            </a:extLst>
          </p:cNvPr>
          <p:cNvPicPr>
            <a:picLocks noChangeAspect="1"/>
          </p:cNvPicPr>
          <p:nvPr/>
        </p:nvPicPr>
        <p:blipFill rotWithShape="1">
          <a:blip r:embed="rId4">
            <a:extLst>
              <a:ext uri="{28A0092B-C50C-407E-A947-70E740481C1C}">
                <a14:useLocalDpi xmlns:a14="http://schemas.microsoft.com/office/drawing/2010/main" val="0"/>
              </a:ext>
            </a:extLst>
          </a:blip>
          <a:srcRect l="10196" r="5098"/>
          <a:stretch/>
        </p:blipFill>
        <p:spPr>
          <a:xfrm>
            <a:off x="2088968" y="1640730"/>
            <a:ext cx="2201612" cy="2959797"/>
          </a:xfrm>
          <a:prstGeom prst="ellipse">
            <a:avLst/>
          </a:prstGeom>
          <a:ln w="38100" cap="rnd" cmpd="sng">
            <a:solidFill>
              <a:schemeClr val="accent1"/>
            </a:solidFill>
          </a:ln>
          <a:effectLst>
            <a:outerShdw blurRad="88900" sx="101000" sy="101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3" name="Slide Number Placeholder 2">
            <a:extLst>
              <a:ext uri="{FF2B5EF4-FFF2-40B4-BE49-F238E27FC236}">
                <a16:creationId xmlns:a16="http://schemas.microsoft.com/office/drawing/2014/main" id="{B470AF50-909F-4EF7-80E7-D0EF69BBB299}"/>
              </a:ext>
            </a:extLst>
          </p:cNvPr>
          <p:cNvSpPr>
            <a:spLocks noGrp="1"/>
          </p:cNvSpPr>
          <p:nvPr>
            <p:ph type="sldNum" sz="quarter" idx="12"/>
          </p:nvPr>
        </p:nvSpPr>
        <p:spPr/>
        <p:txBody>
          <a:bodyPr/>
          <a:lstStyle/>
          <a:p>
            <a:fld id="{F9350424-C5F4-4F29-835B-C1B01CA1D5A6}" type="slidenum">
              <a:rPr lang="en-US" smtClean="0"/>
              <a:t>4</a:t>
            </a:fld>
            <a:endParaRPr lang="en-US"/>
          </a:p>
        </p:txBody>
      </p:sp>
    </p:spTree>
    <p:extLst>
      <p:ext uri="{BB962C8B-B14F-4D97-AF65-F5344CB8AC3E}">
        <p14:creationId xmlns:p14="http://schemas.microsoft.com/office/powerpoint/2010/main" val="3131628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646642-DE90-43A2-9A54-C06B2ACBE980}"/>
              </a:ext>
            </a:extLst>
          </p:cNvPr>
          <p:cNvSpPr>
            <a:spLocks noGrp="1"/>
          </p:cNvSpPr>
          <p:nvPr>
            <p:ph type="sldNum" sz="quarter" idx="12"/>
          </p:nvPr>
        </p:nvSpPr>
        <p:spPr/>
        <p:txBody>
          <a:bodyPr/>
          <a:lstStyle/>
          <a:p>
            <a:fld id="{F9350424-C5F4-4F29-835B-C1B01CA1D5A6}" type="slidenum">
              <a:rPr lang="en-US" smtClean="0"/>
              <a:t>40</a:t>
            </a:fld>
            <a:endParaRPr lang="en-US"/>
          </a:p>
        </p:txBody>
      </p:sp>
      <p:sp>
        <p:nvSpPr>
          <p:cNvPr id="3" name="Title 2">
            <a:extLst>
              <a:ext uri="{FF2B5EF4-FFF2-40B4-BE49-F238E27FC236}">
                <a16:creationId xmlns:a16="http://schemas.microsoft.com/office/drawing/2014/main" id="{8C004153-B50B-429D-A0DB-EFD1072E26D3}"/>
              </a:ext>
            </a:extLst>
          </p:cNvPr>
          <p:cNvSpPr>
            <a:spLocks noGrp="1"/>
          </p:cNvSpPr>
          <p:nvPr>
            <p:ph type="title"/>
          </p:nvPr>
        </p:nvSpPr>
        <p:spPr/>
        <p:txBody>
          <a:bodyPr/>
          <a:lstStyle/>
          <a:p>
            <a:r>
              <a:rPr lang="en-US" dirty="0"/>
              <a:t>How to Use The Freight Plan</a:t>
            </a:r>
          </a:p>
        </p:txBody>
      </p:sp>
      <p:sp>
        <p:nvSpPr>
          <p:cNvPr id="4" name="Content Placeholder 3">
            <a:extLst>
              <a:ext uri="{FF2B5EF4-FFF2-40B4-BE49-F238E27FC236}">
                <a16:creationId xmlns:a16="http://schemas.microsoft.com/office/drawing/2014/main" id="{8E93A4A7-3C9E-4AA4-9307-E7498B2D2281}"/>
              </a:ext>
            </a:extLst>
          </p:cNvPr>
          <p:cNvSpPr>
            <a:spLocks noGrp="1"/>
          </p:cNvSpPr>
          <p:nvPr>
            <p:ph idx="1"/>
          </p:nvPr>
        </p:nvSpPr>
        <p:spPr/>
        <p:txBody>
          <a:bodyPr/>
          <a:lstStyle/>
          <a:p>
            <a:r>
              <a:rPr lang="en-US" dirty="0">
                <a:latin typeface="Segoe UI Semilight" panose="020B0402040204020203" pitchFamily="34" charset="0"/>
                <a:cs typeface="Segoe UI Semilight" panose="020B0402040204020203" pitchFamily="34" charset="0"/>
              </a:rPr>
              <a:t>State and Federal Agency Partners</a:t>
            </a:r>
          </a:p>
          <a:p>
            <a:r>
              <a:rPr lang="en-US" dirty="0">
                <a:latin typeface="Segoe UI Semilight" panose="020B0402040204020203" pitchFamily="34" charset="0"/>
                <a:cs typeface="Segoe UI Semilight" panose="020B0402040204020203" pitchFamily="34" charset="0"/>
              </a:rPr>
              <a:t>Metropolitan Transportation Planners</a:t>
            </a:r>
          </a:p>
          <a:p>
            <a:r>
              <a:rPr lang="en-US" dirty="0">
                <a:latin typeface="Segoe UI Semilight" panose="020B0402040204020203" pitchFamily="34" charset="0"/>
                <a:cs typeface="Segoe UI Semilight" panose="020B0402040204020203" pitchFamily="34" charset="0"/>
              </a:rPr>
              <a:t>Councils of Governments and Municipal Planners</a:t>
            </a:r>
          </a:p>
          <a:p>
            <a:r>
              <a:rPr lang="en-US" dirty="0">
                <a:latin typeface="Segoe UI Semilight" panose="020B0402040204020203" pitchFamily="34" charset="0"/>
                <a:cs typeface="Segoe UI Semilight" panose="020B0402040204020203" pitchFamily="34" charset="0"/>
              </a:rPr>
              <a:t>Private Sector Interests</a:t>
            </a:r>
          </a:p>
        </p:txBody>
      </p:sp>
    </p:spTree>
    <p:extLst>
      <p:ext uri="{BB962C8B-B14F-4D97-AF65-F5344CB8AC3E}">
        <p14:creationId xmlns:p14="http://schemas.microsoft.com/office/powerpoint/2010/main" val="1728848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24199D-9B6F-4B96-9E55-210E4550E9CA}"/>
              </a:ext>
            </a:extLst>
          </p:cNvPr>
          <p:cNvSpPr>
            <a:spLocks noGrp="1"/>
          </p:cNvSpPr>
          <p:nvPr>
            <p:ph type="sldNum" sz="quarter" idx="12"/>
          </p:nvPr>
        </p:nvSpPr>
        <p:spPr/>
        <p:txBody>
          <a:bodyPr/>
          <a:lstStyle/>
          <a:p>
            <a:fld id="{F9350424-C5F4-4F29-835B-C1B01CA1D5A6}" type="slidenum">
              <a:rPr lang="en-US" smtClean="0"/>
              <a:t>41</a:t>
            </a:fld>
            <a:endParaRPr lang="en-US"/>
          </a:p>
        </p:txBody>
      </p:sp>
      <p:sp>
        <p:nvSpPr>
          <p:cNvPr id="3" name="Title 2">
            <a:extLst>
              <a:ext uri="{FF2B5EF4-FFF2-40B4-BE49-F238E27FC236}">
                <a16:creationId xmlns:a16="http://schemas.microsoft.com/office/drawing/2014/main" id="{1DDE57D0-6742-4C49-9AEB-33A1AEC02083}"/>
              </a:ext>
            </a:extLst>
          </p:cNvPr>
          <p:cNvSpPr>
            <a:spLocks noGrp="1"/>
          </p:cNvSpPr>
          <p:nvPr>
            <p:ph type="title"/>
          </p:nvPr>
        </p:nvSpPr>
        <p:spPr/>
        <p:txBody>
          <a:bodyPr/>
          <a:lstStyle/>
          <a:p>
            <a:r>
              <a:rPr lang="en-US" dirty="0"/>
              <a:t>Funding Options</a:t>
            </a:r>
          </a:p>
        </p:txBody>
      </p:sp>
      <p:sp>
        <p:nvSpPr>
          <p:cNvPr id="7" name="TextBox 6">
            <a:extLst>
              <a:ext uri="{FF2B5EF4-FFF2-40B4-BE49-F238E27FC236}">
                <a16:creationId xmlns:a16="http://schemas.microsoft.com/office/drawing/2014/main" id="{4B669EC2-D854-4233-8776-7362888241BC}"/>
              </a:ext>
            </a:extLst>
          </p:cNvPr>
          <p:cNvSpPr txBox="1"/>
          <p:nvPr/>
        </p:nvSpPr>
        <p:spPr>
          <a:xfrm>
            <a:off x="548640" y="1748790"/>
            <a:ext cx="10687050" cy="1200329"/>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atin typeface="Segoe UI Semilight" panose="020B0402040204020203" pitchFamily="34" charset="0"/>
                <a:cs typeface="Segoe UI Semilight" panose="020B04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Rebuilding American Infrastructure with Sustainability and Equity </a:t>
            </a:r>
            <a:r>
              <a:rPr lang="en-US" b="1" dirty="0"/>
              <a:t>(RAISE) </a:t>
            </a:r>
            <a:r>
              <a:rPr lang="en-US" dirty="0"/>
              <a:t>Grant Program</a:t>
            </a:r>
          </a:p>
          <a:p>
            <a:r>
              <a:rPr lang="en-US" dirty="0"/>
              <a:t>Infrastructure for Rebuilding America </a:t>
            </a:r>
            <a:r>
              <a:rPr lang="en-US" b="1" dirty="0"/>
              <a:t>(INFRA) </a:t>
            </a:r>
            <a:r>
              <a:rPr lang="en-US" dirty="0"/>
              <a:t>Grant Program</a:t>
            </a:r>
          </a:p>
          <a:p>
            <a:r>
              <a:rPr lang="en-US" dirty="0"/>
              <a:t>Railroad Rehabilitation &amp; Improvement Financing </a:t>
            </a:r>
            <a:r>
              <a:rPr lang="en-US" b="1" dirty="0"/>
              <a:t>(RRIF) </a:t>
            </a:r>
            <a:r>
              <a:rPr lang="en-US" dirty="0"/>
              <a:t>Loan Program</a:t>
            </a:r>
          </a:p>
          <a:p>
            <a:r>
              <a:rPr lang="en-US" dirty="0"/>
              <a:t>Transportation Infrastructure Finance and Innovation Act </a:t>
            </a:r>
            <a:r>
              <a:rPr lang="en-US" b="1" dirty="0"/>
              <a:t>(TIFIA)</a:t>
            </a:r>
            <a:r>
              <a:rPr lang="en-US" dirty="0"/>
              <a:t> Grant Program</a:t>
            </a:r>
          </a:p>
          <a:p>
            <a:r>
              <a:rPr lang="en-US" dirty="0"/>
              <a:t>Local Planning Partners (Counties, Municipalities)</a:t>
            </a:r>
          </a:p>
        </p:txBody>
      </p:sp>
    </p:spTree>
    <p:extLst>
      <p:ext uri="{BB962C8B-B14F-4D97-AF65-F5344CB8AC3E}">
        <p14:creationId xmlns:p14="http://schemas.microsoft.com/office/powerpoint/2010/main" val="3571306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42</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ECF25CDB-322E-40CC-99F2-50D219E92627}"/>
              </a:ext>
            </a:extLst>
          </p:cNvPr>
          <p:cNvSpPr>
            <a:spLocks noGrp="1"/>
          </p:cNvSpPr>
          <p:nvPr>
            <p:ph idx="1"/>
          </p:nvPr>
        </p:nvSpPr>
        <p:spPr/>
        <p:txBody>
          <a:bodyPr vert="horz" lIns="91440" tIns="45720" rIns="91440" bIns="45720" rtlCol="0" anchor="t">
            <a:normAutofit lnSpcReduction="10000"/>
          </a:bodyPr>
          <a:lstStyle/>
          <a:p>
            <a:pPr marL="457200" lvl="1" indent="-457200">
              <a:spcAft>
                <a:spcPts val="1200"/>
              </a:spcAft>
            </a:pPr>
            <a:r>
              <a:rPr lang="en-US" sz="2800" dirty="0">
                <a:latin typeface="Segoe UI Semilight" panose="020B0402040204020203" pitchFamily="34" charset="0"/>
                <a:cs typeface="Segoe UI Semilight" panose="020B0402040204020203" pitchFamily="34" charset="0"/>
              </a:rPr>
              <a:t>Public review and comment on the DRAFT Regional Freight Mobility Plan and supporting materials</a:t>
            </a:r>
          </a:p>
          <a:p>
            <a:pPr marL="457200" lvl="1" indent="-457200">
              <a:spcAft>
                <a:spcPts val="1200"/>
              </a:spcAft>
            </a:pPr>
            <a:r>
              <a:rPr lang="en-US" sz="2800" dirty="0">
                <a:latin typeface="Segoe UI Semilight" panose="020B0402040204020203" pitchFamily="34" charset="0"/>
                <a:cs typeface="Segoe UI Semilight" panose="020B0402040204020203" pitchFamily="34" charset="0"/>
              </a:rPr>
              <a:t>Presentation to Appalachian Council of Governments </a:t>
            </a:r>
          </a:p>
          <a:p>
            <a:pPr marL="914400" lvl="2" indent="-457200">
              <a:spcAft>
                <a:spcPts val="1200"/>
              </a:spcAft>
            </a:pPr>
            <a:r>
              <a:rPr lang="en-US" sz="2400" dirty="0">
                <a:latin typeface="Segoe UI Semilight" panose="020B0402040204020203" pitchFamily="34" charset="0"/>
                <a:cs typeface="Segoe UI Semilight" panose="020B0402040204020203" pitchFamily="34" charset="0"/>
              </a:rPr>
              <a:t>GPATS Study Team and Policy Committee</a:t>
            </a:r>
          </a:p>
          <a:p>
            <a:pPr marL="914400" lvl="2" indent="-457200">
              <a:spcAft>
                <a:spcPts val="1200"/>
              </a:spcAft>
            </a:pPr>
            <a:r>
              <a:rPr lang="en-US" sz="2400" dirty="0">
                <a:latin typeface="Segoe UI Semilight" panose="020B0402040204020203" pitchFamily="34" charset="0"/>
                <a:cs typeface="Segoe UI Semilight" panose="020B0402040204020203" pitchFamily="34" charset="0"/>
              </a:rPr>
              <a:t>SPATS Study Team and Policy Committee</a:t>
            </a:r>
          </a:p>
          <a:p>
            <a:pPr marL="914400" lvl="2" indent="-457200">
              <a:spcAft>
                <a:spcPts val="1200"/>
              </a:spcAft>
            </a:pPr>
            <a:r>
              <a:rPr lang="en-US" sz="2400" dirty="0">
                <a:latin typeface="Segoe UI Semilight" panose="020B0402040204020203" pitchFamily="34" charset="0"/>
                <a:cs typeface="Segoe UI Semilight" panose="020B0402040204020203" pitchFamily="34" charset="0"/>
              </a:rPr>
              <a:t>ANATS Study Team and Policy Committee</a:t>
            </a:r>
          </a:p>
          <a:p>
            <a:pPr marL="457200" lvl="1" indent="-457200">
              <a:spcAft>
                <a:spcPts val="1200"/>
              </a:spcAft>
            </a:pPr>
            <a:r>
              <a:rPr lang="en-US" sz="2800" dirty="0">
                <a:latin typeface="Segoe UI Semilight" panose="020B0402040204020203" pitchFamily="34" charset="0"/>
                <a:cs typeface="Segoe UI Semilight" panose="020B0402040204020203" pitchFamily="34" charset="0"/>
              </a:rPr>
              <a:t>Address comments and finalize plan documents</a:t>
            </a:r>
          </a:p>
          <a:p>
            <a:pPr marL="457200" lvl="1" indent="-457200">
              <a:spcAft>
                <a:spcPts val="1200"/>
              </a:spcAft>
            </a:pPr>
            <a:r>
              <a:rPr lang="en-US" sz="2800" dirty="0">
                <a:latin typeface="Segoe UI Semilight" panose="020B0402040204020203" pitchFamily="34" charset="0"/>
                <a:cs typeface="Segoe UI Semilight" panose="020B0402040204020203" pitchFamily="34" charset="0"/>
              </a:rPr>
              <a:t>Ongoing activities for these Committees</a:t>
            </a:r>
          </a:p>
          <a:p>
            <a:pPr marL="457200" lvl="1" indent="-457200">
              <a:spcAft>
                <a:spcPts val="1200"/>
              </a:spcAft>
            </a:pPr>
            <a:endParaRPr lang="en-US"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094238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1C5734-E1B1-407F-86AC-AC537B77F27F}"/>
              </a:ext>
            </a:extLst>
          </p:cNvPr>
          <p:cNvSpPr>
            <a:spLocks noGrp="1"/>
          </p:cNvSpPr>
          <p:nvPr>
            <p:ph sz="half" idx="1"/>
          </p:nvPr>
        </p:nvSpPr>
        <p:spPr>
          <a:xfrm>
            <a:off x="838200" y="1462088"/>
            <a:ext cx="5181600" cy="4714875"/>
          </a:xfrm>
        </p:spPr>
        <p:txBody>
          <a:bodyPr/>
          <a:lstStyle/>
          <a:p>
            <a:pPr marL="0" indent="0">
              <a:buNone/>
            </a:pPr>
            <a:r>
              <a:rPr lang="en-US" sz="3300" b="1"/>
              <a:t>Stay Connected!</a:t>
            </a:r>
          </a:p>
          <a:p>
            <a:pPr marL="0" indent="0">
              <a:buNone/>
            </a:pPr>
            <a:r>
              <a:rPr lang="en-US" sz="2400"/>
              <a:t>SCACOG.org/</a:t>
            </a:r>
            <a:r>
              <a:rPr lang="en-US" sz="2400" err="1"/>
              <a:t>acog</a:t>
            </a:r>
            <a:r>
              <a:rPr lang="en-US" sz="2400"/>
              <a:t>-freight-plan </a:t>
            </a:r>
          </a:p>
          <a:p>
            <a:pPr marL="0" indent="0">
              <a:buNone/>
            </a:pPr>
            <a:endParaRPr lang="en-US"/>
          </a:p>
        </p:txBody>
      </p:sp>
      <p:sp>
        <p:nvSpPr>
          <p:cNvPr id="11" name="Content Placeholder 10">
            <a:extLst>
              <a:ext uri="{FF2B5EF4-FFF2-40B4-BE49-F238E27FC236}">
                <a16:creationId xmlns:a16="http://schemas.microsoft.com/office/drawing/2014/main" id="{C51D2C21-6060-4093-A4C3-6F11308074BB}"/>
              </a:ext>
            </a:extLst>
          </p:cNvPr>
          <p:cNvSpPr>
            <a:spLocks noGrp="1"/>
          </p:cNvSpPr>
          <p:nvPr>
            <p:ph sz="half" idx="2"/>
          </p:nvPr>
        </p:nvSpPr>
        <p:spPr>
          <a:xfrm>
            <a:off x="6240400" y="3528255"/>
            <a:ext cx="5181600" cy="2959797"/>
          </a:xfrm>
        </p:spPr>
        <p:txBody>
          <a:bodyPr>
            <a:normAutofit fontScale="92500" lnSpcReduction="10000"/>
          </a:bodyPr>
          <a:lstStyle/>
          <a:p>
            <a:pPr marL="0" lvl="0" indent="0" algn="ctr" defTabSz="457200">
              <a:lnSpc>
                <a:spcPct val="100000"/>
              </a:lnSpc>
              <a:spcBef>
                <a:spcPts val="0"/>
              </a:spcBef>
              <a:buNone/>
              <a:defRPr/>
            </a:pPr>
            <a:endParaRPr lang="en-US" sz="2400" dirty="0"/>
          </a:p>
          <a:p>
            <a:pPr marL="0" lvl="0" indent="0" algn="ctr" defTabSz="457200">
              <a:lnSpc>
                <a:spcPct val="100000"/>
              </a:lnSpc>
              <a:spcBef>
                <a:spcPts val="0"/>
              </a:spcBef>
              <a:buNone/>
              <a:defRPr/>
            </a:pPr>
            <a:endParaRPr lang="en-US" sz="2400" dirty="0"/>
          </a:p>
          <a:p>
            <a:pPr marL="0" lvl="0" indent="0" algn="ctr" defTabSz="457200">
              <a:lnSpc>
                <a:spcPct val="100000"/>
              </a:lnSpc>
              <a:spcBef>
                <a:spcPts val="0"/>
              </a:spcBef>
              <a:buNone/>
              <a:defRPr/>
            </a:pPr>
            <a:endParaRPr lang="en-US" sz="2400" dirty="0"/>
          </a:p>
          <a:p>
            <a:pPr marL="0" lvl="0" indent="0" algn="ctr" defTabSz="457200">
              <a:lnSpc>
                <a:spcPct val="100000"/>
              </a:lnSpc>
              <a:spcBef>
                <a:spcPts val="0"/>
              </a:spcBef>
              <a:buNone/>
              <a:defRPr/>
            </a:pPr>
            <a:r>
              <a:rPr lang="en-US" sz="2400" b="1" dirty="0"/>
              <a:t>Lance Estep, AICP</a:t>
            </a:r>
            <a:br>
              <a:rPr lang="en-US" sz="2400" dirty="0">
                <a:solidFill>
                  <a:srgbClr val="FFFFFF">
                    <a:lumMod val="50000"/>
                  </a:srgbClr>
                </a:solidFill>
              </a:rPr>
            </a:br>
            <a:r>
              <a:rPr lang="en-US" sz="2400" i="1" dirty="0">
                <a:solidFill>
                  <a:srgbClr val="FFFFFF">
                    <a:lumMod val="50000"/>
                  </a:srgbClr>
                </a:solidFill>
              </a:rPr>
              <a:t>Appalachian Council of Governments</a:t>
            </a:r>
          </a:p>
          <a:p>
            <a:pPr marL="0" lvl="0" indent="0" algn="ctr" defTabSz="457200">
              <a:lnSpc>
                <a:spcPct val="100000"/>
              </a:lnSpc>
              <a:spcBef>
                <a:spcPts val="0"/>
              </a:spcBef>
              <a:buNone/>
              <a:defRPr/>
            </a:pPr>
            <a:r>
              <a:rPr lang="en-US" sz="2400" i="1" dirty="0">
                <a:solidFill>
                  <a:srgbClr val="FFFFFF">
                    <a:lumMod val="50000"/>
                  </a:srgbClr>
                </a:solidFill>
              </a:rPr>
              <a:t>Project Manager</a:t>
            </a:r>
          </a:p>
          <a:p>
            <a:pPr marL="0" lvl="0" indent="0" algn="ctr" defTabSz="457200">
              <a:lnSpc>
                <a:spcPct val="100000"/>
              </a:lnSpc>
              <a:spcBef>
                <a:spcPts val="0"/>
              </a:spcBef>
              <a:buNone/>
              <a:defRPr/>
            </a:pPr>
            <a:r>
              <a:rPr lang="en-US" sz="2400" i="1" dirty="0">
                <a:solidFill>
                  <a:srgbClr val="FFFFFF">
                    <a:lumMod val="50000"/>
                  </a:srgbClr>
                </a:solidFill>
              </a:rPr>
              <a:t>Greenville, SC</a:t>
            </a:r>
            <a:endParaRPr lang="en-US" i="1" dirty="0">
              <a:solidFill>
                <a:srgbClr val="FFFFFF">
                  <a:lumMod val="50000"/>
                </a:srgbClr>
              </a:solidFill>
              <a:latin typeface="Segoe UI Semilight" panose="020B0402040204020203" pitchFamily="34" charset="0"/>
              <a:cs typeface="Segoe UI Semilight" panose="020B0402040204020203" pitchFamily="34" charset="0"/>
            </a:endParaRPr>
          </a:p>
          <a:p>
            <a:pPr marL="0" lvl="0" indent="0" algn="ctr" defTabSz="457200">
              <a:lnSpc>
                <a:spcPct val="100000"/>
              </a:lnSpc>
              <a:spcBef>
                <a:spcPts val="0"/>
              </a:spcBef>
              <a:buNone/>
              <a:defRPr/>
            </a:pPr>
            <a:r>
              <a:rPr lang="en-US" sz="2000" dirty="0">
                <a:hlinkClick r:id="rId2">
                  <a:extLst>
                    <a:ext uri="{A12FA001-AC4F-418D-AE19-62706E023703}">
                      <ahyp:hlinkClr xmlns:ahyp="http://schemas.microsoft.com/office/drawing/2018/hyperlinkcolor" val="tx"/>
                    </a:ext>
                  </a:extLst>
                </a:hlinkClick>
              </a:rPr>
              <a:t>lance@scacog.org</a:t>
            </a:r>
            <a:endParaRPr lang="en-US" sz="2000" dirty="0"/>
          </a:p>
          <a:p>
            <a:pPr marL="0" indent="0">
              <a:buNone/>
            </a:pPr>
            <a:r>
              <a:rPr lang="en-US" dirty="0"/>
              <a:t> </a:t>
            </a:r>
          </a:p>
        </p:txBody>
      </p:sp>
      <p:sp>
        <p:nvSpPr>
          <p:cNvPr id="2" name="Slide Number Placeholder 1">
            <a:extLst>
              <a:ext uri="{FF2B5EF4-FFF2-40B4-BE49-F238E27FC236}">
                <a16:creationId xmlns:a16="http://schemas.microsoft.com/office/drawing/2014/main" id="{F3F6722D-0209-4716-90C4-72A37B7BAE57}"/>
              </a:ext>
            </a:extLst>
          </p:cNvPr>
          <p:cNvSpPr>
            <a:spLocks noGrp="1"/>
          </p:cNvSpPr>
          <p:nvPr>
            <p:ph type="sldNum" sz="quarter" idx="12"/>
          </p:nvPr>
        </p:nvSpPr>
        <p:spPr/>
        <p:txBody>
          <a:bodyPr/>
          <a:lstStyle/>
          <a:p>
            <a:fld id="{F9350424-C5F4-4F29-835B-C1B01CA1D5A6}" type="slidenum">
              <a:rPr lang="en-US" smtClean="0"/>
              <a:t>43</a:t>
            </a:fld>
            <a:endParaRPr lang="en-US"/>
          </a:p>
        </p:txBody>
      </p:sp>
      <p:sp>
        <p:nvSpPr>
          <p:cNvPr id="3" name="Title 2">
            <a:extLst>
              <a:ext uri="{FF2B5EF4-FFF2-40B4-BE49-F238E27FC236}">
                <a16:creationId xmlns:a16="http://schemas.microsoft.com/office/drawing/2014/main" id="{5A912C67-3001-40C8-80AC-00B559F245A0}"/>
              </a:ext>
            </a:extLst>
          </p:cNvPr>
          <p:cNvSpPr>
            <a:spLocks noGrp="1"/>
          </p:cNvSpPr>
          <p:nvPr>
            <p:ph type="title"/>
          </p:nvPr>
        </p:nvSpPr>
        <p:spPr/>
        <p:txBody>
          <a:bodyPr/>
          <a:lstStyle/>
          <a:p>
            <a:r>
              <a:rPr lang="en-US"/>
              <a:t>Thank You</a:t>
            </a:r>
          </a:p>
        </p:txBody>
      </p:sp>
      <p:sp>
        <p:nvSpPr>
          <p:cNvPr id="5" name="Content Placeholder 3">
            <a:extLst>
              <a:ext uri="{FF2B5EF4-FFF2-40B4-BE49-F238E27FC236}">
                <a16:creationId xmlns:a16="http://schemas.microsoft.com/office/drawing/2014/main" id="{35D51226-D4A4-4C44-B2AD-3DF15AB01585}"/>
              </a:ext>
            </a:extLst>
          </p:cNvPr>
          <p:cNvSpPr txBox="1">
            <a:spLocks/>
          </p:cNvSpPr>
          <p:nvPr/>
        </p:nvSpPr>
        <p:spPr>
          <a:xfrm>
            <a:off x="385290" y="1563331"/>
            <a:ext cx="4520381" cy="4397324"/>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a:p>
        </p:txBody>
      </p:sp>
      <p:pic>
        <p:nvPicPr>
          <p:cNvPr id="6" name="Picture 5" descr="A close up of a sign&#10;&#10;Description automatically generated">
            <a:extLst>
              <a:ext uri="{FF2B5EF4-FFF2-40B4-BE49-F238E27FC236}">
                <a16:creationId xmlns:a16="http://schemas.microsoft.com/office/drawing/2014/main" id="{2CC731BB-5348-422A-A6BA-C974722AC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00" y="4919004"/>
            <a:ext cx="639966" cy="639966"/>
          </a:xfrm>
          <a:prstGeom prst="rect">
            <a:avLst/>
          </a:prstGeom>
        </p:spPr>
      </p:pic>
      <p:pic>
        <p:nvPicPr>
          <p:cNvPr id="7" name="Picture 6" descr="A picture containing shirt, mug&#10;&#10;Description automatically generated">
            <a:extLst>
              <a:ext uri="{FF2B5EF4-FFF2-40B4-BE49-F238E27FC236}">
                <a16:creationId xmlns:a16="http://schemas.microsoft.com/office/drawing/2014/main" id="{88AEDF37-C70E-41C1-B12C-084B4AB10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20" y="5558969"/>
            <a:ext cx="681126" cy="681126"/>
          </a:xfrm>
          <a:prstGeom prst="rect">
            <a:avLst/>
          </a:prstGeom>
        </p:spPr>
      </p:pic>
      <p:sp>
        <p:nvSpPr>
          <p:cNvPr id="8" name="Rectangle 7">
            <a:extLst>
              <a:ext uri="{FF2B5EF4-FFF2-40B4-BE49-F238E27FC236}">
                <a16:creationId xmlns:a16="http://schemas.microsoft.com/office/drawing/2014/main" id="{E559AB51-5131-4084-84ED-CC6CA9378B15}"/>
              </a:ext>
            </a:extLst>
          </p:cNvPr>
          <p:cNvSpPr/>
          <p:nvPr/>
        </p:nvSpPr>
        <p:spPr>
          <a:xfrm>
            <a:off x="1367691" y="5008154"/>
            <a:ext cx="4680961" cy="400110"/>
          </a:xfrm>
          <a:prstGeom prst="rect">
            <a:avLst/>
          </a:prstGeom>
        </p:spPr>
        <p:txBody>
          <a:bodyPr wrap="none">
            <a:spAutoFit/>
          </a:bodyPr>
          <a:lstStyle/>
          <a:p>
            <a:r>
              <a:rPr lang="en-US" sz="2000" b="1">
                <a:latin typeface="Segoe UI" panose="020B0502040204020203" pitchFamily="34" charset="0"/>
                <a:cs typeface="Segoe UI" panose="020B0502040204020203" pitchFamily="34" charset="0"/>
              </a:rPr>
              <a:t>@</a:t>
            </a:r>
            <a:r>
              <a:rPr lang="en-US" sz="2000" b="1" err="1">
                <a:latin typeface="Segoe UI" panose="020B0502040204020203" pitchFamily="34" charset="0"/>
                <a:cs typeface="Segoe UI" panose="020B0502040204020203" pitchFamily="34" charset="0"/>
              </a:rPr>
              <a:t>AppalachianCouncilofGovernments</a:t>
            </a:r>
            <a:endParaRPr lang="en-US" sz="2000" b="1">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D7E099AF-8E9A-423B-9D21-1182A6F4D592}"/>
              </a:ext>
            </a:extLst>
          </p:cNvPr>
          <p:cNvSpPr/>
          <p:nvPr/>
        </p:nvSpPr>
        <p:spPr>
          <a:xfrm>
            <a:off x="1367691" y="5687878"/>
            <a:ext cx="1445589" cy="400110"/>
          </a:xfrm>
          <a:prstGeom prst="rect">
            <a:avLst/>
          </a:prstGeom>
        </p:spPr>
        <p:txBody>
          <a:bodyPr wrap="none">
            <a:spAutoFit/>
          </a:bodyPr>
          <a:lstStyle/>
          <a:p>
            <a:r>
              <a:rPr lang="en-US" sz="2000" b="1">
                <a:latin typeface="Segoe UI" panose="020B0502040204020203" pitchFamily="34" charset="0"/>
                <a:cs typeface="Segoe UI" panose="020B0502040204020203" pitchFamily="34" charset="0"/>
              </a:rPr>
              <a:t>@SCACOG</a:t>
            </a:r>
          </a:p>
        </p:txBody>
      </p:sp>
      <p:pic>
        <p:nvPicPr>
          <p:cNvPr id="10" name="Picture 9">
            <a:extLst>
              <a:ext uri="{FF2B5EF4-FFF2-40B4-BE49-F238E27FC236}">
                <a16:creationId xmlns:a16="http://schemas.microsoft.com/office/drawing/2014/main" id="{CE905DE9-A166-4ACB-96D7-5B62009D3738}"/>
              </a:ext>
            </a:extLst>
          </p:cNvPr>
          <p:cNvPicPr>
            <a:picLocks noChangeAspect="1"/>
          </p:cNvPicPr>
          <p:nvPr/>
        </p:nvPicPr>
        <p:blipFill>
          <a:blip r:embed="rId5"/>
          <a:stretch>
            <a:fillRect/>
          </a:stretch>
        </p:blipFill>
        <p:spPr>
          <a:xfrm>
            <a:off x="889197" y="2629068"/>
            <a:ext cx="3994872" cy="2073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10EA5EC7-592E-4C81-B521-9DA8C2D1B285}"/>
              </a:ext>
            </a:extLst>
          </p:cNvPr>
          <p:cNvPicPr>
            <a:picLocks noChangeAspect="1"/>
          </p:cNvPicPr>
          <p:nvPr/>
        </p:nvPicPr>
        <p:blipFill rotWithShape="1">
          <a:blip r:embed="rId6">
            <a:extLst>
              <a:ext uri="{28A0092B-C50C-407E-A947-70E740481C1C}">
                <a14:useLocalDpi xmlns:a14="http://schemas.microsoft.com/office/drawing/2010/main" val="0"/>
              </a:ext>
            </a:extLst>
          </a:blip>
          <a:srcRect l="10196" r="5098"/>
          <a:stretch/>
        </p:blipFill>
        <p:spPr>
          <a:xfrm>
            <a:off x="7812194" y="1731388"/>
            <a:ext cx="1903331" cy="2558795"/>
          </a:xfrm>
          <a:prstGeom prst="ellipse">
            <a:avLst/>
          </a:prstGeom>
          <a:ln w="38100" cap="rnd" cmpd="sng">
            <a:solidFill>
              <a:schemeClr val="accent1"/>
            </a:solidFill>
          </a:ln>
          <a:effectLst>
            <a:outerShdw blurRad="88900" sx="101000" sy="101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32280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D28F-9D40-3F47-AC8C-1D1CA94C93DC}"/>
              </a:ext>
            </a:extLst>
          </p:cNvPr>
          <p:cNvSpPr>
            <a:spLocks noGrp="1"/>
          </p:cNvSpPr>
          <p:nvPr>
            <p:ph type="title"/>
          </p:nvPr>
        </p:nvSpPr>
        <p:spPr/>
        <p:txBody>
          <a:bodyPr/>
          <a:lstStyle/>
          <a:p>
            <a:r>
              <a:rPr lang="en-US" dirty="0"/>
              <a:t>Freight Plan Stakeholders</a:t>
            </a:r>
          </a:p>
        </p:txBody>
      </p:sp>
      <p:sp>
        <p:nvSpPr>
          <p:cNvPr id="3" name="Content Placeholder 2">
            <a:extLst>
              <a:ext uri="{FF2B5EF4-FFF2-40B4-BE49-F238E27FC236}">
                <a16:creationId xmlns:a16="http://schemas.microsoft.com/office/drawing/2014/main" id="{753A1D76-3AEA-BB49-8833-E8898B8290BA}"/>
              </a:ext>
            </a:extLst>
          </p:cNvPr>
          <p:cNvSpPr>
            <a:spLocks noGrp="1"/>
          </p:cNvSpPr>
          <p:nvPr>
            <p:ph idx="1"/>
          </p:nvPr>
        </p:nvSpPr>
        <p:spPr/>
        <p:txBody>
          <a:bodyPr/>
          <a:lstStyle/>
          <a:p>
            <a:pPr marL="0" indent="0">
              <a:buNone/>
            </a:pPr>
            <a:r>
              <a:rPr lang="en-US" sz="3400" dirty="0">
                <a:latin typeface="Segoe UI Semibold" panose="020B0702040204020203" pitchFamily="34" charset="0"/>
                <a:cs typeface="Segoe UI Semibold" panose="020B0702040204020203" pitchFamily="34" charset="0"/>
              </a:rPr>
              <a:t>Your Role on the Project</a:t>
            </a:r>
          </a:p>
          <a:p>
            <a:pPr marL="0" indent="0">
              <a:buNone/>
            </a:pPr>
            <a:endParaRPr lang="en-US" dirty="0">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BF9F16AE-4B7B-4C29-9507-A4A87A2AABE7}"/>
              </a:ext>
            </a:extLst>
          </p:cNvPr>
          <p:cNvSpPr txBox="1"/>
          <p:nvPr/>
        </p:nvSpPr>
        <p:spPr>
          <a:xfrm>
            <a:off x="453415" y="4444400"/>
            <a:ext cx="2315067" cy="492443"/>
          </a:xfrm>
          <a:prstGeom prst="rect">
            <a:avLst/>
          </a:prstGeom>
          <a:noFill/>
          <a:ln>
            <a:noFill/>
          </a:ln>
        </p:spPr>
        <p:txBody>
          <a:bodyPr wrap="square" rtlCol="0">
            <a:spAutoFit/>
          </a:bodyPr>
          <a:lstStyle/>
          <a:p>
            <a:pPr algn="ctr"/>
            <a:r>
              <a:rPr lang="en-US" sz="2600" b="1" dirty="0">
                <a:latin typeface="Segoe UI Semibold" panose="020B0702040204020203" pitchFamily="34" charset="0"/>
                <a:cs typeface="Segoe UI Semibold" panose="020B0702040204020203" pitchFamily="34" charset="0"/>
              </a:rPr>
              <a:t>Learn</a:t>
            </a:r>
          </a:p>
        </p:txBody>
      </p:sp>
      <p:sp>
        <p:nvSpPr>
          <p:cNvPr id="11" name="TextBox 10">
            <a:extLst>
              <a:ext uri="{FF2B5EF4-FFF2-40B4-BE49-F238E27FC236}">
                <a16:creationId xmlns:a16="http://schemas.microsoft.com/office/drawing/2014/main" id="{7D6AC72F-0A20-468E-8DFF-4EE724F876E2}"/>
              </a:ext>
            </a:extLst>
          </p:cNvPr>
          <p:cNvSpPr txBox="1"/>
          <p:nvPr/>
        </p:nvSpPr>
        <p:spPr>
          <a:xfrm>
            <a:off x="4913878" y="4444791"/>
            <a:ext cx="2315065" cy="1692771"/>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Connect with Colleagues </a:t>
            </a:r>
          </a:p>
          <a:p>
            <a:pPr algn="ctr"/>
            <a:r>
              <a:rPr lang="en-US" sz="2600" b="1">
                <a:latin typeface="Segoe UI Semibold" panose="020B0702040204020203" pitchFamily="34" charset="0"/>
                <a:cs typeface="Segoe UI Semibold" panose="020B0702040204020203" pitchFamily="34" charset="0"/>
              </a:rPr>
              <a:t>to Raise Awareness</a:t>
            </a:r>
          </a:p>
        </p:txBody>
      </p:sp>
      <p:sp>
        <p:nvSpPr>
          <p:cNvPr id="12" name="TextBox 11">
            <a:extLst>
              <a:ext uri="{FF2B5EF4-FFF2-40B4-BE49-F238E27FC236}">
                <a16:creationId xmlns:a16="http://schemas.microsoft.com/office/drawing/2014/main" id="{72557076-A698-4E6F-98A0-7686E66014B4}"/>
              </a:ext>
            </a:extLst>
          </p:cNvPr>
          <p:cNvSpPr txBox="1"/>
          <p:nvPr/>
        </p:nvSpPr>
        <p:spPr>
          <a:xfrm>
            <a:off x="2682734" y="4444400"/>
            <a:ext cx="2315066"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Provide Feedback</a:t>
            </a:r>
          </a:p>
        </p:txBody>
      </p:sp>
      <p:sp>
        <p:nvSpPr>
          <p:cNvPr id="13" name="TextBox 12">
            <a:extLst>
              <a:ext uri="{FF2B5EF4-FFF2-40B4-BE49-F238E27FC236}">
                <a16:creationId xmlns:a16="http://schemas.microsoft.com/office/drawing/2014/main" id="{10C775F6-E68D-4EE0-925B-573A7386152A}"/>
              </a:ext>
            </a:extLst>
          </p:cNvPr>
          <p:cNvSpPr txBox="1"/>
          <p:nvPr/>
        </p:nvSpPr>
        <p:spPr>
          <a:xfrm>
            <a:off x="7328624" y="4443164"/>
            <a:ext cx="2131463" cy="892552"/>
          </a:xfrm>
          <a:prstGeom prst="rect">
            <a:avLst/>
          </a:prstGeom>
          <a:noFill/>
          <a:ln>
            <a:noFill/>
          </a:ln>
        </p:spPr>
        <p:txBody>
          <a:bodyPr wrap="square" rtlCol="0">
            <a:spAutoFit/>
          </a:bodyPr>
          <a:lstStyle/>
          <a:p>
            <a:pPr algn="ctr"/>
            <a:r>
              <a:rPr lang="en-US" sz="2600" b="1">
                <a:latin typeface="Segoe UI Semibold" panose="020B0702040204020203" pitchFamily="34" charset="0"/>
                <a:cs typeface="Segoe UI Semibold" panose="020B0702040204020203" pitchFamily="34" charset="0"/>
              </a:rPr>
              <a:t>Maintain Momentum</a:t>
            </a:r>
          </a:p>
        </p:txBody>
      </p:sp>
      <p:grpSp>
        <p:nvGrpSpPr>
          <p:cNvPr id="5" name="Group 4">
            <a:extLst>
              <a:ext uri="{FF2B5EF4-FFF2-40B4-BE49-F238E27FC236}">
                <a16:creationId xmlns:a16="http://schemas.microsoft.com/office/drawing/2014/main" id="{7460A1CB-CDBE-4090-99A1-00692553DB8D}"/>
              </a:ext>
            </a:extLst>
          </p:cNvPr>
          <p:cNvGrpSpPr/>
          <p:nvPr/>
        </p:nvGrpSpPr>
        <p:grpSpPr>
          <a:xfrm>
            <a:off x="838200" y="2617540"/>
            <a:ext cx="1545499" cy="1622919"/>
            <a:chOff x="626572" y="2619483"/>
            <a:chExt cx="1545499" cy="1622919"/>
          </a:xfrm>
        </p:grpSpPr>
        <p:grpSp>
          <p:nvGrpSpPr>
            <p:cNvPr id="14" name="Group 13">
              <a:extLst>
                <a:ext uri="{FF2B5EF4-FFF2-40B4-BE49-F238E27FC236}">
                  <a16:creationId xmlns:a16="http://schemas.microsoft.com/office/drawing/2014/main" id="{21B4824F-7D21-461A-B5E1-92B17B5B9513}"/>
                </a:ext>
              </a:extLst>
            </p:cNvPr>
            <p:cNvGrpSpPr/>
            <p:nvPr/>
          </p:nvGrpSpPr>
          <p:grpSpPr>
            <a:xfrm>
              <a:off x="626572" y="2619483"/>
              <a:ext cx="1545499" cy="1622919"/>
              <a:chOff x="1295400" y="1856509"/>
              <a:chExt cx="1593273" cy="1593273"/>
            </a:xfrm>
          </p:grpSpPr>
          <p:sp>
            <p:nvSpPr>
              <p:cNvPr id="28" name="Oval 27">
                <a:extLst>
                  <a:ext uri="{FF2B5EF4-FFF2-40B4-BE49-F238E27FC236}">
                    <a16:creationId xmlns:a16="http://schemas.microsoft.com/office/drawing/2014/main" id="{34DADFC9-ED0F-47D2-A92B-51A27DAB1D59}"/>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9" name="Oval 28">
                <a:extLst>
                  <a:ext uri="{FF2B5EF4-FFF2-40B4-BE49-F238E27FC236}">
                    <a16:creationId xmlns:a16="http://schemas.microsoft.com/office/drawing/2014/main" id="{C84B1A27-4D43-4655-A9C3-C5985BB51D76}"/>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5" name="Graphic 14" descr="Classroom">
              <a:extLst>
                <a:ext uri="{FF2B5EF4-FFF2-40B4-BE49-F238E27FC236}">
                  <a16:creationId xmlns:a16="http://schemas.microsoft.com/office/drawing/2014/main" id="{7C6C730C-FF32-4AEA-AC53-2897A109C0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8200" y="2887268"/>
              <a:ext cx="1077111" cy="1077112"/>
            </a:xfrm>
            <a:prstGeom prst="rect">
              <a:avLst/>
            </a:prstGeom>
          </p:spPr>
        </p:pic>
      </p:grpSp>
      <p:grpSp>
        <p:nvGrpSpPr>
          <p:cNvPr id="30" name="Group 29">
            <a:extLst>
              <a:ext uri="{FF2B5EF4-FFF2-40B4-BE49-F238E27FC236}">
                <a16:creationId xmlns:a16="http://schemas.microsoft.com/office/drawing/2014/main" id="{A4C49CD8-2EF3-4D0B-86B0-50EE933E28D8}"/>
              </a:ext>
            </a:extLst>
          </p:cNvPr>
          <p:cNvGrpSpPr/>
          <p:nvPr/>
        </p:nvGrpSpPr>
        <p:grpSpPr>
          <a:xfrm>
            <a:off x="5298664" y="2605835"/>
            <a:ext cx="1545499" cy="1622919"/>
            <a:chOff x="4904671" y="2607778"/>
            <a:chExt cx="1545499" cy="1622919"/>
          </a:xfrm>
        </p:grpSpPr>
        <p:grpSp>
          <p:nvGrpSpPr>
            <p:cNvPr id="16" name="Group 15">
              <a:extLst>
                <a:ext uri="{FF2B5EF4-FFF2-40B4-BE49-F238E27FC236}">
                  <a16:creationId xmlns:a16="http://schemas.microsoft.com/office/drawing/2014/main" id="{97CB0C4A-79B2-4FFF-83D7-6C2A6A25319F}"/>
                </a:ext>
              </a:extLst>
            </p:cNvPr>
            <p:cNvGrpSpPr/>
            <p:nvPr/>
          </p:nvGrpSpPr>
          <p:grpSpPr>
            <a:xfrm>
              <a:off x="4904671" y="2607778"/>
              <a:ext cx="1545499" cy="1622919"/>
              <a:chOff x="1295400" y="1856509"/>
              <a:chExt cx="1593273" cy="1593273"/>
            </a:xfrm>
          </p:grpSpPr>
          <p:sp>
            <p:nvSpPr>
              <p:cNvPr id="26" name="Oval 25">
                <a:extLst>
                  <a:ext uri="{FF2B5EF4-FFF2-40B4-BE49-F238E27FC236}">
                    <a16:creationId xmlns:a16="http://schemas.microsoft.com/office/drawing/2014/main" id="{AE3FE057-D852-423E-9468-4DEC607BD92E}"/>
                  </a:ext>
                </a:extLst>
              </p:cNvPr>
              <p:cNvSpPr/>
              <p:nvPr/>
            </p:nvSpPr>
            <p:spPr>
              <a:xfrm>
                <a:off x="1295400" y="1856509"/>
                <a:ext cx="1593273" cy="15932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7" name="Oval 26">
                <a:extLst>
                  <a:ext uri="{FF2B5EF4-FFF2-40B4-BE49-F238E27FC236}">
                    <a16:creationId xmlns:a16="http://schemas.microsoft.com/office/drawing/2014/main" id="{5D53DE33-E262-4D5B-BE3C-279EF578E372}"/>
                  </a:ext>
                </a:extLst>
              </p:cNvPr>
              <p:cNvSpPr/>
              <p:nvPr/>
            </p:nvSpPr>
            <p:spPr>
              <a:xfrm>
                <a:off x="1358078" y="1919187"/>
                <a:ext cx="1467915" cy="1467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7" name="Graphic 16" descr="Meeting">
              <a:extLst>
                <a:ext uri="{FF2B5EF4-FFF2-40B4-BE49-F238E27FC236}">
                  <a16:creationId xmlns:a16="http://schemas.microsoft.com/office/drawing/2014/main" id="{28DDF71E-9BF7-4BD7-A67E-82937E4A49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47193" y="2879993"/>
              <a:ext cx="1060451" cy="1060453"/>
            </a:xfrm>
            <a:prstGeom prst="rect">
              <a:avLst/>
            </a:prstGeom>
          </p:spPr>
        </p:pic>
      </p:grpSp>
      <p:grpSp>
        <p:nvGrpSpPr>
          <p:cNvPr id="7" name="Group 6">
            <a:extLst>
              <a:ext uri="{FF2B5EF4-FFF2-40B4-BE49-F238E27FC236}">
                <a16:creationId xmlns:a16="http://schemas.microsoft.com/office/drawing/2014/main" id="{182FC545-E381-4A09-9C82-8A874A360A2E}"/>
              </a:ext>
            </a:extLst>
          </p:cNvPr>
          <p:cNvGrpSpPr/>
          <p:nvPr/>
        </p:nvGrpSpPr>
        <p:grpSpPr>
          <a:xfrm>
            <a:off x="3068432" y="2633474"/>
            <a:ext cx="1545499" cy="1622919"/>
            <a:chOff x="2720566" y="2635417"/>
            <a:chExt cx="1545499" cy="1622919"/>
          </a:xfrm>
        </p:grpSpPr>
        <p:grpSp>
          <p:nvGrpSpPr>
            <p:cNvPr id="18" name="Group 17">
              <a:extLst>
                <a:ext uri="{FF2B5EF4-FFF2-40B4-BE49-F238E27FC236}">
                  <a16:creationId xmlns:a16="http://schemas.microsoft.com/office/drawing/2014/main" id="{0FB116C3-F3C3-4FAE-B6F4-162D054E921D}"/>
                </a:ext>
              </a:extLst>
            </p:cNvPr>
            <p:cNvGrpSpPr/>
            <p:nvPr/>
          </p:nvGrpSpPr>
          <p:grpSpPr>
            <a:xfrm>
              <a:off x="2720566" y="2635417"/>
              <a:ext cx="1545499" cy="1622919"/>
              <a:chOff x="1295400" y="1856509"/>
              <a:chExt cx="1593273" cy="1593273"/>
            </a:xfrm>
          </p:grpSpPr>
          <p:sp>
            <p:nvSpPr>
              <p:cNvPr id="24" name="Oval 23">
                <a:extLst>
                  <a:ext uri="{FF2B5EF4-FFF2-40B4-BE49-F238E27FC236}">
                    <a16:creationId xmlns:a16="http://schemas.microsoft.com/office/drawing/2014/main" id="{599E7259-0F59-4202-A217-D17D3F80570E}"/>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5" name="Oval 24">
                <a:extLst>
                  <a:ext uri="{FF2B5EF4-FFF2-40B4-BE49-F238E27FC236}">
                    <a16:creationId xmlns:a16="http://schemas.microsoft.com/office/drawing/2014/main" id="{BB211BFF-243F-4D9A-B331-B02FC8221622}"/>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19" name="Graphic 18" descr="Megaphone">
              <a:extLst>
                <a:ext uri="{FF2B5EF4-FFF2-40B4-BE49-F238E27FC236}">
                  <a16:creationId xmlns:a16="http://schemas.microsoft.com/office/drawing/2014/main" id="{5DEC3901-7CDD-4971-A652-33E058E0CE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953846" y="2887268"/>
              <a:ext cx="1077111" cy="1077112"/>
            </a:xfrm>
            <a:prstGeom prst="rect">
              <a:avLst/>
            </a:prstGeom>
          </p:spPr>
        </p:pic>
      </p:grpSp>
      <p:grpSp>
        <p:nvGrpSpPr>
          <p:cNvPr id="31" name="Group 30">
            <a:extLst>
              <a:ext uri="{FF2B5EF4-FFF2-40B4-BE49-F238E27FC236}">
                <a16:creationId xmlns:a16="http://schemas.microsoft.com/office/drawing/2014/main" id="{F5F988FE-5A17-4209-96B2-17399DFC7AEF}"/>
              </a:ext>
            </a:extLst>
          </p:cNvPr>
          <p:cNvGrpSpPr/>
          <p:nvPr/>
        </p:nvGrpSpPr>
        <p:grpSpPr>
          <a:xfrm>
            <a:off x="7528896" y="2569627"/>
            <a:ext cx="1545499" cy="1622919"/>
            <a:chOff x="7226084" y="2571570"/>
            <a:chExt cx="1545499" cy="1622919"/>
          </a:xfrm>
        </p:grpSpPr>
        <p:grpSp>
          <p:nvGrpSpPr>
            <p:cNvPr id="20" name="Group 19">
              <a:extLst>
                <a:ext uri="{FF2B5EF4-FFF2-40B4-BE49-F238E27FC236}">
                  <a16:creationId xmlns:a16="http://schemas.microsoft.com/office/drawing/2014/main" id="{E3FC7ABA-9131-4632-A804-AE2CC4FE82B1}"/>
                </a:ext>
              </a:extLst>
            </p:cNvPr>
            <p:cNvGrpSpPr/>
            <p:nvPr/>
          </p:nvGrpSpPr>
          <p:grpSpPr>
            <a:xfrm>
              <a:off x="7226084" y="2571570"/>
              <a:ext cx="1545499" cy="1622919"/>
              <a:chOff x="1295400" y="1856509"/>
              <a:chExt cx="1593273" cy="1593273"/>
            </a:xfrm>
            <a:solidFill>
              <a:schemeClr val="tx2">
                <a:lumMod val="60000"/>
                <a:lumOff val="40000"/>
              </a:schemeClr>
            </a:solidFill>
          </p:grpSpPr>
          <p:sp>
            <p:nvSpPr>
              <p:cNvPr id="22" name="Oval 21">
                <a:extLst>
                  <a:ext uri="{FF2B5EF4-FFF2-40B4-BE49-F238E27FC236}">
                    <a16:creationId xmlns:a16="http://schemas.microsoft.com/office/drawing/2014/main" id="{93D3D61A-65EC-49A3-8B83-43CC45BE7C26}"/>
                  </a:ext>
                </a:extLst>
              </p:cNvPr>
              <p:cNvSpPr/>
              <p:nvPr/>
            </p:nvSpPr>
            <p:spPr>
              <a:xfrm>
                <a:off x="1295400" y="1856509"/>
                <a:ext cx="1593273" cy="1593273"/>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3" name="Oval 22">
                <a:extLst>
                  <a:ext uri="{FF2B5EF4-FFF2-40B4-BE49-F238E27FC236}">
                    <a16:creationId xmlns:a16="http://schemas.microsoft.com/office/drawing/2014/main" id="{27A3C492-0F60-426D-B5DF-3E95272601C1}"/>
                  </a:ext>
                </a:extLst>
              </p:cNvPr>
              <p:cNvSpPr/>
              <p:nvPr/>
            </p:nvSpPr>
            <p:spPr>
              <a:xfrm>
                <a:off x="1358078" y="1919187"/>
                <a:ext cx="1467915" cy="1467915"/>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grpSp>
        <p:pic>
          <p:nvPicPr>
            <p:cNvPr id="21" name="Graphic 20" descr="Circles with arrows">
              <a:extLst>
                <a:ext uri="{FF2B5EF4-FFF2-40B4-BE49-F238E27FC236}">
                  <a16:creationId xmlns:a16="http://schemas.microsoft.com/office/drawing/2014/main" id="{CAA89925-53FD-4B7A-85E2-DB630897230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7459364" y="2823421"/>
              <a:ext cx="1077111" cy="1077112"/>
            </a:xfrm>
            <a:prstGeom prst="rect">
              <a:avLst/>
            </a:prstGeom>
          </p:spPr>
        </p:pic>
      </p:grpSp>
      <p:sp>
        <p:nvSpPr>
          <p:cNvPr id="8" name="TextBox 7">
            <a:extLst>
              <a:ext uri="{FF2B5EF4-FFF2-40B4-BE49-F238E27FC236}">
                <a16:creationId xmlns:a16="http://schemas.microsoft.com/office/drawing/2014/main" id="{74628BA2-D939-418E-BB23-4CA62F4A9E31}"/>
              </a:ext>
            </a:extLst>
          </p:cNvPr>
          <p:cNvSpPr txBox="1"/>
          <p:nvPr/>
        </p:nvSpPr>
        <p:spPr>
          <a:xfrm>
            <a:off x="9139698" y="4442271"/>
            <a:ext cx="2835746" cy="1292662"/>
          </a:xfrm>
          <a:prstGeom prst="rect">
            <a:avLst/>
          </a:prstGeom>
          <a:noFill/>
          <a:ln>
            <a:noFill/>
          </a:ln>
        </p:spPr>
        <p:txBody>
          <a:bodyPr wrap="square" rtlCol="0">
            <a:spAutoFit/>
          </a:bodyPr>
          <a:lstStyle/>
          <a:p>
            <a:pPr algn="ctr"/>
            <a:r>
              <a:rPr lang="en-US" sz="2600" b="1" dirty="0">
                <a:latin typeface="Segoe UI Semibold" panose="020B0702040204020203" pitchFamily="34" charset="0"/>
                <a:cs typeface="Segoe UI Semibold" panose="020B0702040204020203" pitchFamily="34" charset="0"/>
              </a:rPr>
              <a:t>Support </a:t>
            </a:r>
            <a:br>
              <a:rPr lang="en-US" sz="2600" b="1" dirty="0">
                <a:latin typeface="Segoe UI Semibold" panose="020B0702040204020203" pitchFamily="34" charset="0"/>
                <a:cs typeface="Segoe UI Semibold" panose="020B0702040204020203" pitchFamily="34" charset="0"/>
              </a:rPr>
            </a:br>
            <a:r>
              <a:rPr lang="en-US" sz="2600" b="1" dirty="0">
                <a:latin typeface="Segoe UI Semibold" panose="020B0702040204020203" pitchFamily="34" charset="0"/>
                <a:cs typeface="Segoe UI Semibold" panose="020B0702040204020203" pitchFamily="34" charset="0"/>
              </a:rPr>
              <a:t>the Implementation</a:t>
            </a:r>
          </a:p>
        </p:txBody>
      </p:sp>
      <p:grpSp>
        <p:nvGrpSpPr>
          <p:cNvPr id="32" name="Group 31">
            <a:extLst>
              <a:ext uri="{FF2B5EF4-FFF2-40B4-BE49-F238E27FC236}">
                <a16:creationId xmlns:a16="http://schemas.microsoft.com/office/drawing/2014/main" id="{7D139ED5-52D4-40F2-9423-8B02379201D4}"/>
              </a:ext>
            </a:extLst>
          </p:cNvPr>
          <p:cNvGrpSpPr/>
          <p:nvPr/>
        </p:nvGrpSpPr>
        <p:grpSpPr>
          <a:xfrm>
            <a:off x="9759126" y="2546954"/>
            <a:ext cx="1545499" cy="1595982"/>
            <a:chOff x="9547498" y="2548897"/>
            <a:chExt cx="1545499" cy="1595982"/>
          </a:xfrm>
        </p:grpSpPr>
        <p:sp>
          <p:nvSpPr>
            <p:cNvPr id="9" name="Oval 8">
              <a:extLst>
                <a:ext uri="{FF2B5EF4-FFF2-40B4-BE49-F238E27FC236}">
                  <a16:creationId xmlns:a16="http://schemas.microsoft.com/office/drawing/2014/main" id="{31A1E142-9213-4DF7-97FE-90179211AD6D}"/>
                </a:ext>
              </a:extLst>
            </p:cNvPr>
            <p:cNvSpPr/>
            <p:nvPr/>
          </p:nvSpPr>
          <p:spPr>
            <a:xfrm>
              <a:off x="9547498" y="2548897"/>
              <a:ext cx="1545499" cy="15959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pic>
          <p:nvPicPr>
            <p:cNvPr id="6" name="Graphic 5" descr="Group">
              <a:extLst>
                <a:ext uri="{FF2B5EF4-FFF2-40B4-BE49-F238E27FC236}">
                  <a16:creationId xmlns:a16="http://schemas.microsoft.com/office/drawing/2014/main" id="{D24074DF-6B21-493C-9713-00AAD22A829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07388" y="2773814"/>
              <a:ext cx="1077111" cy="1077111"/>
            </a:xfrm>
            <a:prstGeom prst="rect">
              <a:avLst/>
            </a:prstGeom>
          </p:spPr>
        </p:pic>
      </p:grpSp>
      <p:sp>
        <p:nvSpPr>
          <p:cNvPr id="4" name="Slide Number Placeholder 3">
            <a:extLst>
              <a:ext uri="{FF2B5EF4-FFF2-40B4-BE49-F238E27FC236}">
                <a16:creationId xmlns:a16="http://schemas.microsoft.com/office/drawing/2014/main" id="{08825F2C-9CCF-4FAD-82B6-71D28FC8EA3F}"/>
              </a:ext>
            </a:extLst>
          </p:cNvPr>
          <p:cNvSpPr>
            <a:spLocks noGrp="1"/>
          </p:cNvSpPr>
          <p:nvPr>
            <p:ph type="sldNum" sz="quarter" idx="12"/>
          </p:nvPr>
        </p:nvSpPr>
        <p:spPr/>
        <p:txBody>
          <a:bodyPr/>
          <a:lstStyle/>
          <a:p>
            <a:fld id="{F9350424-C5F4-4F29-835B-C1B01CA1D5A6}" type="slidenum">
              <a:rPr lang="en-US" smtClean="0"/>
              <a:t>5</a:t>
            </a:fld>
            <a:endParaRPr lang="en-US" dirty="0"/>
          </a:p>
        </p:txBody>
      </p:sp>
    </p:spTree>
    <p:extLst>
      <p:ext uri="{BB962C8B-B14F-4D97-AF65-F5344CB8AC3E}">
        <p14:creationId xmlns:p14="http://schemas.microsoft.com/office/powerpoint/2010/main" val="3301388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C9129-CEB9-4C5B-8A17-6551F3B57626}"/>
              </a:ext>
            </a:extLst>
          </p:cNvPr>
          <p:cNvSpPr>
            <a:spLocks noGrp="1"/>
          </p:cNvSpPr>
          <p:nvPr>
            <p:ph type="title"/>
          </p:nvPr>
        </p:nvSpPr>
        <p:spPr/>
        <p:txBody>
          <a:bodyPr/>
          <a:lstStyle/>
          <a:p>
            <a:r>
              <a:rPr lang="en-US" dirty="0"/>
              <a:t>Summary of Final Work Products</a:t>
            </a:r>
          </a:p>
        </p:txBody>
      </p:sp>
      <p:sp>
        <p:nvSpPr>
          <p:cNvPr id="4" name="Text Placeholder 3">
            <a:extLst>
              <a:ext uri="{FF2B5EF4-FFF2-40B4-BE49-F238E27FC236}">
                <a16:creationId xmlns:a16="http://schemas.microsoft.com/office/drawing/2014/main" id="{4C9F083E-8945-4B6F-B8D4-030F0EE9540C}"/>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9E2399C6-FCDE-48B4-990A-12239D862BFE}"/>
              </a:ext>
            </a:extLst>
          </p:cNvPr>
          <p:cNvSpPr>
            <a:spLocks noGrp="1"/>
          </p:cNvSpPr>
          <p:nvPr>
            <p:ph type="sldNum" sz="quarter" idx="12"/>
          </p:nvPr>
        </p:nvSpPr>
        <p:spPr/>
        <p:txBody>
          <a:bodyPr/>
          <a:lstStyle/>
          <a:p>
            <a:fld id="{F9350424-C5F4-4F29-835B-C1B01CA1D5A6}" type="slidenum">
              <a:rPr lang="en-US" smtClean="0"/>
              <a:t>6</a:t>
            </a:fld>
            <a:endParaRPr lang="en-US"/>
          </a:p>
        </p:txBody>
      </p:sp>
    </p:spTree>
    <p:extLst>
      <p:ext uri="{BB962C8B-B14F-4D97-AF65-F5344CB8AC3E}">
        <p14:creationId xmlns:p14="http://schemas.microsoft.com/office/powerpoint/2010/main" val="347158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02D4-331A-E046-825C-38CA50CF1498}"/>
              </a:ext>
            </a:extLst>
          </p:cNvPr>
          <p:cNvSpPr>
            <a:spLocks noGrp="1"/>
          </p:cNvSpPr>
          <p:nvPr>
            <p:ph type="title"/>
          </p:nvPr>
        </p:nvSpPr>
        <p:spPr>
          <a:xfrm>
            <a:off x="193202" y="0"/>
            <a:ext cx="10515600" cy="1325563"/>
          </a:xfrm>
        </p:spPr>
        <p:txBody>
          <a:bodyPr/>
          <a:lstStyle/>
          <a:p>
            <a:r>
              <a:rPr lang="en-US" dirty="0"/>
              <a:t>Freight Plan Work Products</a:t>
            </a:r>
          </a:p>
        </p:txBody>
      </p:sp>
      <p:graphicFrame>
        <p:nvGraphicFramePr>
          <p:cNvPr id="4" name="Diagram 3">
            <a:extLst>
              <a:ext uri="{FF2B5EF4-FFF2-40B4-BE49-F238E27FC236}">
                <a16:creationId xmlns:a16="http://schemas.microsoft.com/office/drawing/2014/main" id="{F88EE209-06CE-474F-9489-BA8EB6BDD1A1}"/>
              </a:ext>
            </a:extLst>
          </p:cNvPr>
          <p:cNvGraphicFramePr/>
          <p:nvPr>
            <p:extLst>
              <p:ext uri="{D42A27DB-BD31-4B8C-83A1-F6EECF244321}">
                <p14:modId xmlns:p14="http://schemas.microsoft.com/office/powerpoint/2010/main" val="2857212797"/>
              </p:ext>
            </p:extLst>
          </p:nvPr>
        </p:nvGraphicFramePr>
        <p:xfrm>
          <a:off x="193202" y="1417854"/>
          <a:ext cx="6881366" cy="4938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953214B-61EB-45BC-89D1-F27E403D31FB}"/>
              </a:ext>
            </a:extLst>
          </p:cNvPr>
          <p:cNvSpPr>
            <a:spLocks noGrp="1"/>
          </p:cNvSpPr>
          <p:nvPr>
            <p:ph type="sldNum" sz="quarter" idx="12"/>
          </p:nvPr>
        </p:nvSpPr>
        <p:spPr/>
        <p:txBody>
          <a:bodyPr/>
          <a:lstStyle/>
          <a:p>
            <a:fld id="{F9350424-C5F4-4F29-835B-C1B01CA1D5A6}" type="slidenum">
              <a:rPr lang="en-US" smtClean="0"/>
              <a:t>7</a:t>
            </a:fld>
            <a:endParaRPr lang="en-US"/>
          </a:p>
        </p:txBody>
      </p:sp>
      <p:sp>
        <p:nvSpPr>
          <p:cNvPr id="8" name="TextBox 7">
            <a:extLst>
              <a:ext uri="{FF2B5EF4-FFF2-40B4-BE49-F238E27FC236}">
                <a16:creationId xmlns:a16="http://schemas.microsoft.com/office/drawing/2014/main" id="{9F2368D2-3526-4600-B558-BBC71C1658CA}"/>
              </a:ext>
            </a:extLst>
          </p:cNvPr>
          <p:cNvSpPr txBox="1"/>
          <p:nvPr/>
        </p:nvSpPr>
        <p:spPr>
          <a:xfrm>
            <a:off x="7074568" y="1997242"/>
            <a:ext cx="5033211" cy="4247317"/>
          </a:xfrm>
          <a:prstGeom prst="rect">
            <a:avLst/>
          </a:prstGeom>
          <a:noFill/>
        </p:spPr>
        <p:txBody>
          <a:bodyPr wrap="square" rtlCol="0">
            <a:spAutoFit/>
          </a:bodyPr>
          <a:lstStyle/>
          <a:p>
            <a:r>
              <a:rPr lang="en-US" b="1" dirty="0">
                <a:latin typeface="Segoe UI Semilight" panose="020B0402040204020203" pitchFamily="34" charset="0"/>
                <a:cs typeface="Segoe UI Semilight" panose="020B0402040204020203" pitchFamily="34" charset="0"/>
              </a:rPr>
              <a:t>DELIVERABLES:</a:t>
            </a:r>
          </a:p>
          <a:p>
            <a:endParaRPr lang="en-US" b="1" dirty="0">
              <a:latin typeface="Segoe UI Semilight" panose="020B0402040204020203" pitchFamily="34" charset="0"/>
              <a:cs typeface="Segoe UI Semilight" panose="020B0402040204020203" pitchFamily="34" charset="0"/>
            </a:endParaRPr>
          </a:p>
          <a:p>
            <a:pPr marL="342900" indent="-342900">
              <a:buFont typeface="+mj-lt"/>
              <a:buAutoNum type="arabicPeriod"/>
            </a:pPr>
            <a:r>
              <a:rPr lang="en-US" dirty="0">
                <a:latin typeface="Segoe UI Semilight" panose="020B0402040204020203" pitchFamily="34" charset="0"/>
                <a:cs typeface="Segoe UI Semilight" panose="020B0402040204020203" pitchFamily="34" charset="0"/>
              </a:rPr>
              <a:t>Regional Freight Mobility Plan</a:t>
            </a:r>
          </a:p>
          <a:p>
            <a:pPr marL="342900" indent="-342900">
              <a:buFont typeface="+mj-lt"/>
              <a:buAutoNum type="arabicPeriod"/>
            </a:pPr>
            <a:r>
              <a:rPr lang="en-US" dirty="0">
                <a:latin typeface="Segoe UI Semilight" panose="020B0402040204020203" pitchFamily="34" charset="0"/>
                <a:cs typeface="Segoe UI Semilight" panose="020B0402040204020203" pitchFamily="34" charset="0"/>
              </a:rPr>
              <a:t>Freight Plan Appendices</a:t>
            </a:r>
          </a:p>
          <a:p>
            <a:pPr marL="800100" lvl="1" indent="-342900">
              <a:buFont typeface="+mj-lt"/>
              <a:buAutoNum type="alphaUcPeriod"/>
            </a:pPr>
            <a:r>
              <a:rPr lang="en-US" dirty="0">
                <a:latin typeface="Segoe UI Semilight" panose="020B0402040204020203" pitchFamily="34" charset="0"/>
                <a:cs typeface="Segoe UI Semilight" panose="020B0402040204020203" pitchFamily="34" charset="0"/>
              </a:rPr>
              <a:t>Public Engagement Summary</a:t>
            </a:r>
          </a:p>
          <a:p>
            <a:pPr marL="800100" lvl="1" indent="-342900">
              <a:buFont typeface="+mj-lt"/>
              <a:buAutoNum type="alphaUcPeriod"/>
            </a:pPr>
            <a:r>
              <a:rPr lang="en-US" dirty="0">
                <a:latin typeface="Segoe UI Semilight" panose="020B0402040204020203" pitchFamily="34" charset="0"/>
                <a:cs typeface="Segoe UI Semilight" panose="020B0402040204020203" pitchFamily="34" charset="0"/>
              </a:rPr>
              <a:t>Best Practices and Freight Technology</a:t>
            </a:r>
          </a:p>
          <a:p>
            <a:pPr marL="800100" lvl="1" indent="-342900">
              <a:buFont typeface="+mj-lt"/>
              <a:buAutoNum type="alphaUcPeriod"/>
            </a:pPr>
            <a:r>
              <a:rPr lang="en-US" dirty="0">
                <a:latin typeface="Segoe UI Semilight" panose="020B0402040204020203" pitchFamily="34" charset="0"/>
                <a:cs typeface="Segoe UI Semilight" panose="020B0402040204020203" pitchFamily="34" charset="0"/>
              </a:rPr>
              <a:t>Freight Network Assessment</a:t>
            </a:r>
          </a:p>
          <a:p>
            <a:pPr marL="800100" lvl="1" indent="-342900">
              <a:buFont typeface="+mj-lt"/>
              <a:buAutoNum type="alphaUcPeriod"/>
            </a:pPr>
            <a:r>
              <a:rPr lang="en-US" dirty="0">
                <a:latin typeface="Segoe UI Semilight" panose="020B0402040204020203" pitchFamily="34" charset="0"/>
                <a:cs typeface="Segoe UI Semilight" panose="020B0402040204020203" pitchFamily="34" charset="0"/>
              </a:rPr>
              <a:t>Land Use Analysis</a:t>
            </a:r>
          </a:p>
          <a:p>
            <a:pPr marL="800100" lvl="1" indent="-342900">
              <a:buFont typeface="+mj-lt"/>
              <a:buAutoNum type="alphaUcPeriod"/>
            </a:pPr>
            <a:r>
              <a:rPr lang="en-US" dirty="0">
                <a:latin typeface="Segoe UI Semilight" panose="020B0402040204020203" pitchFamily="34" charset="0"/>
                <a:cs typeface="Segoe UI Semilight" panose="020B0402040204020203" pitchFamily="34" charset="0"/>
              </a:rPr>
              <a:t>Freight and Economics Analysis</a:t>
            </a:r>
          </a:p>
          <a:p>
            <a:pPr marL="800100" lvl="1" indent="-342900">
              <a:buFont typeface="+mj-lt"/>
              <a:buAutoNum type="alphaUcPeriod"/>
            </a:pPr>
            <a:r>
              <a:rPr lang="en-US" dirty="0">
                <a:latin typeface="Segoe UI Semilight" panose="020B0402040204020203" pitchFamily="34" charset="0"/>
                <a:cs typeface="Segoe UI Semilight" panose="020B0402040204020203" pitchFamily="34" charset="0"/>
              </a:rPr>
              <a:t>Steering Committee Briefing Decks</a:t>
            </a:r>
          </a:p>
          <a:p>
            <a:pPr marL="342900" indent="-342900">
              <a:buFont typeface="+mj-lt"/>
              <a:buAutoNum type="arabicPeriod"/>
            </a:pPr>
            <a:r>
              <a:rPr lang="en-US" dirty="0">
                <a:latin typeface="Segoe UI Semilight" panose="020B0402040204020203" pitchFamily="34" charset="0"/>
                <a:cs typeface="Segoe UI Semilight" panose="020B0402040204020203" pitchFamily="34" charset="0"/>
              </a:rPr>
              <a:t>Executive Summary Brochure</a:t>
            </a:r>
          </a:p>
          <a:p>
            <a:pPr marL="342900" indent="-342900">
              <a:buFont typeface="+mj-lt"/>
              <a:buAutoNum type="arabicPeriod"/>
            </a:pPr>
            <a:r>
              <a:rPr lang="en-US" dirty="0">
                <a:latin typeface="Segoe UI Semilight" panose="020B0402040204020203" pitchFamily="34" charset="0"/>
                <a:cs typeface="Segoe UI Semilight" panose="020B0402040204020203" pitchFamily="34" charset="0"/>
              </a:rPr>
              <a:t>Freight and Economics Executive Summary Brochure</a:t>
            </a:r>
          </a:p>
          <a:p>
            <a:pPr marL="342900" indent="-342900">
              <a:buFont typeface="+mj-lt"/>
              <a:buAutoNum type="arabicPeriod"/>
            </a:pPr>
            <a:r>
              <a:rPr lang="en-US" dirty="0">
                <a:latin typeface="Segoe UI Semilight" panose="020B0402040204020203" pitchFamily="34" charset="0"/>
                <a:cs typeface="Segoe UI Semilight" panose="020B0402040204020203" pitchFamily="34" charset="0"/>
              </a:rPr>
              <a:t>Archived Data</a:t>
            </a:r>
          </a:p>
          <a:p>
            <a:pPr marL="800100" lvl="1" indent="-342900">
              <a:buFont typeface="+mj-lt"/>
              <a:buAutoNum type="arabicPeriod"/>
            </a:pPr>
            <a:endParaRPr lang="en-US"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97824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p:txBody>
          <a:bodyPr/>
          <a:lstStyle/>
          <a:p>
            <a:fld id="{F9350424-C5F4-4F29-835B-C1B01CA1D5A6}" type="slidenum">
              <a:rPr lang="en-US" smtClean="0"/>
              <a:t>8</a:t>
            </a:fld>
            <a:endParaRPr lang="en-US"/>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p:txBody>
          <a:bodyPr/>
          <a:lstStyle/>
          <a:p>
            <a:r>
              <a:rPr lang="en-US" dirty="0"/>
              <a:t>Freight Plan Work Products</a:t>
            </a:r>
          </a:p>
        </p:txBody>
      </p:sp>
      <p:pic>
        <p:nvPicPr>
          <p:cNvPr id="4" name="Picture 3">
            <a:extLst>
              <a:ext uri="{FF2B5EF4-FFF2-40B4-BE49-F238E27FC236}">
                <a16:creationId xmlns:a16="http://schemas.microsoft.com/office/drawing/2014/main" id="{B808ECEA-8705-4C57-95E0-0C824DFB102E}"/>
              </a:ext>
            </a:extLst>
          </p:cNvPr>
          <p:cNvPicPr>
            <a:picLocks noChangeAspect="1"/>
          </p:cNvPicPr>
          <p:nvPr/>
        </p:nvPicPr>
        <p:blipFill>
          <a:blip r:embed="rId3"/>
          <a:stretch>
            <a:fillRect/>
          </a:stretch>
        </p:blipFill>
        <p:spPr>
          <a:xfrm>
            <a:off x="332890" y="1462087"/>
            <a:ext cx="3595467" cy="46751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a:extLst>
              <a:ext uri="{FF2B5EF4-FFF2-40B4-BE49-F238E27FC236}">
                <a16:creationId xmlns:a16="http://schemas.microsoft.com/office/drawing/2014/main" id="{6F461901-31CC-4C0D-9976-E9B663120B13}"/>
              </a:ext>
            </a:extLst>
          </p:cNvPr>
          <p:cNvPicPr>
            <a:picLocks noChangeAspect="1"/>
          </p:cNvPicPr>
          <p:nvPr/>
        </p:nvPicPr>
        <p:blipFill>
          <a:blip r:embed="rId4"/>
          <a:stretch>
            <a:fillRect/>
          </a:stretch>
        </p:blipFill>
        <p:spPr>
          <a:xfrm>
            <a:off x="4227406" y="1498311"/>
            <a:ext cx="3595467" cy="46389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a:extLst>
              <a:ext uri="{FF2B5EF4-FFF2-40B4-BE49-F238E27FC236}">
                <a16:creationId xmlns:a16="http://schemas.microsoft.com/office/drawing/2014/main" id="{28019562-D8D3-4E2D-A735-1863A030E9F4}"/>
              </a:ext>
            </a:extLst>
          </p:cNvPr>
          <p:cNvPicPr>
            <a:picLocks noChangeAspect="1"/>
          </p:cNvPicPr>
          <p:nvPr/>
        </p:nvPicPr>
        <p:blipFill>
          <a:blip r:embed="rId5"/>
          <a:stretch>
            <a:fillRect/>
          </a:stretch>
        </p:blipFill>
        <p:spPr>
          <a:xfrm>
            <a:off x="8006390" y="1498311"/>
            <a:ext cx="3616918" cy="463963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771939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9A96FDA-A027-464D-A433-03659884BB06}"/>
              </a:ext>
            </a:extLst>
          </p:cNvPr>
          <p:cNvPicPr>
            <a:picLocks noChangeAspect="1"/>
          </p:cNvPicPr>
          <p:nvPr/>
        </p:nvPicPr>
        <p:blipFill>
          <a:blip r:embed="rId3"/>
          <a:stretch>
            <a:fillRect/>
          </a:stretch>
        </p:blipFill>
        <p:spPr>
          <a:xfrm rot="21448183">
            <a:off x="1730349" y="1580187"/>
            <a:ext cx="2554288" cy="3360738"/>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AB5C73F-FA5C-48A1-95D7-9A4246ACF59C}"/>
              </a:ext>
            </a:extLst>
          </p:cNvPr>
          <p:cNvPicPr>
            <a:picLocks noChangeAspect="1"/>
          </p:cNvPicPr>
          <p:nvPr/>
        </p:nvPicPr>
        <p:blipFill>
          <a:blip r:embed="rId4"/>
          <a:stretch>
            <a:fillRect/>
          </a:stretch>
        </p:blipFill>
        <p:spPr>
          <a:xfrm rot="21200100">
            <a:off x="718566" y="2707807"/>
            <a:ext cx="2568575" cy="3360738"/>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3174C89-E6E0-41FD-BF1B-03489FD3404A}"/>
              </a:ext>
            </a:extLst>
          </p:cNvPr>
          <p:cNvPicPr>
            <a:picLocks noChangeAspect="1"/>
          </p:cNvPicPr>
          <p:nvPr/>
        </p:nvPicPr>
        <p:blipFill>
          <a:blip r:embed="rId5"/>
          <a:stretch>
            <a:fillRect/>
          </a:stretch>
        </p:blipFill>
        <p:spPr>
          <a:xfrm rot="1462132">
            <a:off x="6231228" y="2655754"/>
            <a:ext cx="2576513" cy="336073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EB6B107-DF0D-42E8-87EE-EAE0B9C2BACB}"/>
              </a:ext>
            </a:extLst>
          </p:cNvPr>
          <p:cNvPicPr>
            <a:picLocks noChangeAspect="1"/>
          </p:cNvPicPr>
          <p:nvPr/>
        </p:nvPicPr>
        <p:blipFill>
          <a:blip r:embed="rId6"/>
          <a:stretch>
            <a:fillRect/>
          </a:stretch>
        </p:blipFill>
        <p:spPr>
          <a:xfrm rot="21080935">
            <a:off x="4220015" y="1932390"/>
            <a:ext cx="2601913" cy="3360738"/>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E357327A-187C-4B44-847A-28C062E71CA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9350424-C5F4-4F29-835B-C1B01CA1D5A6}" type="slidenum">
              <a:rPr lang="en-US">
                <a:solidFill>
                  <a:prstClr val="black">
                    <a:tint val="75000"/>
                  </a:prstClr>
                </a:solidFill>
              </a:rPr>
              <a:pPr>
                <a:spcAft>
                  <a:spcPts val="600"/>
                </a:spcAft>
              </a:pPr>
              <a:t>9</a:t>
            </a:fld>
            <a:endParaRPr lang="en-US">
              <a:solidFill>
                <a:prstClr val="black">
                  <a:tint val="75000"/>
                </a:prstClr>
              </a:solidFill>
            </a:endParaRPr>
          </a:p>
        </p:txBody>
      </p:sp>
      <p:sp>
        <p:nvSpPr>
          <p:cNvPr id="2" name="Title 1">
            <a:extLst>
              <a:ext uri="{FF2B5EF4-FFF2-40B4-BE49-F238E27FC236}">
                <a16:creationId xmlns:a16="http://schemas.microsoft.com/office/drawing/2014/main" id="{5F853EEC-18BC-40DE-A113-6DEE4F78DF9B}"/>
              </a:ext>
            </a:extLst>
          </p:cNvPr>
          <p:cNvSpPr>
            <a:spLocks noGrp="1"/>
          </p:cNvSpPr>
          <p:nvPr>
            <p:ph type="title"/>
          </p:nvPr>
        </p:nvSpPr>
        <p:spPr>
          <a:xfrm>
            <a:off x="263171" y="494732"/>
            <a:ext cx="10515600" cy="715556"/>
          </a:xfrm>
        </p:spPr>
        <p:txBody>
          <a:bodyPr vert="horz" lIns="91440" tIns="45720" rIns="91440" bIns="45720" rtlCol="0" anchor="ctr">
            <a:normAutofit/>
          </a:bodyPr>
          <a:lstStyle/>
          <a:p>
            <a:r>
              <a:rPr lang="en-US"/>
              <a:t>Technical Memoranda - Appendices</a:t>
            </a:r>
          </a:p>
        </p:txBody>
      </p:sp>
      <p:pic>
        <p:nvPicPr>
          <p:cNvPr id="10" name="Picture 9">
            <a:extLst>
              <a:ext uri="{FF2B5EF4-FFF2-40B4-BE49-F238E27FC236}">
                <a16:creationId xmlns:a16="http://schemas.microsoft.com/office/drawing/2014/main" id="{AB001CE1-BB7D-4472-9779-3E2AFAA78A23}"/>
              </a:ext>
            </a:extLst>
          </p:cNvPr>
          <p:cNvPicPr>
            <a:picLocks noChangeAspect="1"/>
          </p:cNvPicPr>
          <p:nvPr/>
        </p:nvPicPr>
        <p:blipFill>
          <a:blip r:embed="rId7"/>
          <a:stretch>
            <a:fillRect/>
          </a:stretch>
        </p:blipFill>
        <p:spPr>
          <a:xfrm rot="21346655">
            <a:off x="8599755" y="2171388"/>
            <a:ext cx="2865644" cy="37089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5477438"/>
      </p:ext>
    </p:extLst>
  </p:cSld>
  <p:clrMapOvr>
    <a:masterClrMapping/>
  </p:clrMapOvr>
</p:sld>
</file>

<file path=ppt/theme/theme1.xml><?xml version="1.0" encoding="utf-8"?>
<a:theme xmlns:a="http://schemas.openxmlformats.org/drawingml/2006/main" name="Office Theme">
  <a:themeElements>
    <a:clrScheme name="Custom 1">
      <a:dk1>
        <a:srgbClr val="154562"/>
      </a:dk1>
      <a:lt1>
        <a:sysClr val="window" lastClr="FFFFFF"/>
      </a:lt1>
      <a:dk2>
        <a:srgbClr val="325670"/>
      </a:dk2>
      <a:lt2>
        <a:srgbClr val="E7E6E6"/>
      </a:lt2>
      <a:accent1>
        <a:srgbClr val="154562"/>
      </a:accent1>
      <a:accent2>
        <a:srgbClr val="5F7C94"/>
      </a:accent2>
      <a:accent3>
        <a:srgbClr val="D2622A"/>
      </a:accent3>
      <a:accent4>
        <a:srgbClr val="154562"/>
      </a:accent4>
      <a:accent5>
        <a:srgbClr val="A2B4C6"/>
      </a:accent5>
      <a:accent6>
        <a:srgbClr val="588838"/>
      </a:accent6>
      <a:hlink>
        <a:srgbClr val="D2622A"/>
      </a:hlink>
      <a:folHlink>
        <a:srgbClr val="D262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E5FCD8D6BEAFB439CE0678B8B3D8D39" ma:contentTypeVersion="12" ma:contentTypeDescription="Create a new document." ma:contentTypeScope="" ma:versionID="9178e5365d9c4ea28caecaff382c9723">
  <xsd:schema xmlns:xsd="http://www.w3.org/2001/XMLSchema" xmlns:xs="http://www.w3.org/2001/XMLSchema" xmlns:p="http://schemas.microsoft.com/office/2006/metadata/properties" xmlns:ns2="b6e8a7f5-5a35-4380-9e0a-e544b512adae" targetNamespace="http://schemas.microsoft.com/office/2006/metadata/properties" ma:root="true" ma:fieldsID="b8acc50e8283c445ed2d8561381f6cf9" ns2:_="">
    <xsd:import namespace="b6e8a7f5-5a35-4380-9e0a-e544b512ad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e8a7f5-5a35-4380-9e0a-e544b512a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10f259f9-296d-45ec-b40f-2b565e2e2123" ContentTypeId="0x01" PreviousValue="false"/>
</file>

<file path=customXml/itemProps1.xml><?xml version="1.0" encoding="utf-8"?>
<ds:datastoreItem xmlns:ds="http://schemas.openxmlformats.org/officeDocument/2006/customXml" ds:itemID="{3412411E-E987-4F30-8630-7F627B66446C}">
  <ds:schemaRefs>
    <ds:schemaRef ds:uri="http://schemas.microsoft.com/office/infopath/2007/PartnerControls"/>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purl.org/dc/dcmitype/"/>
    <ds:schemaRef ds:uri="b6e8a7f5-5a35-4380-9e0a-e544b512adae"/>
    <ds:schemaRef ds:uri="http://www.w3.org/XML/1998/namespace"/>
    <ds:schemaRef ds:uri="http://purl.org/dc/elements/1.1/"/>
  </ds:schemaRefs>
</ds:datastoreItem>
</file>

<file path=customXml/itemProps2.xml><?xml version="1.0" encoding="utf-8"?>
<ds:datastoreItem xmlns:ds="http://schemas.openxmlformats.org/officeDocument/2006/customXml" ds:itemID="{21812C92-4060-409A-92C6-0F6E2533CAB1}">
  <ds:schemaRefs>
    <ds:schemaRef ds:uri="http://schemas.microsoft.com/sharepoint/v3/contenttype/forms"/>
  </ds:schemaRefs>
</ds:datastoreItem>
</file>

<file path=customXml/itemProps3.xml><?xml version="1.0" encoding="utf-8"?>
<ds:datastoreItem xmlns:ds="http://schemas.openxmlformats.org/officeDocument/2006/customXml" ds:itemID="{31684323-4080-4105-8026-94D2C34675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e8a7f5-5a35-4380-9e0a-e544b512ad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2BF93E2-2A70-4ADE-B2FF-0B673DDC0D1F}">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1661</TotalTime>
  <Words>3984</Words>
  <Application>Microsoft Office PowerPoint</Application>
  <PresentationFormat>Widescreen</PresentationFormat>
  <Paragraphs>889</Paragraphs>
  <Slides>43</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Arial</vt:lpstr>
      <vt:lpstr>Calibri</vt:lpstr>
      <vt:lpstr>Calibri Light</vt:lpstr>
      <vt:lpstr>Century Gothic</vt:lpstr>
      <vt:lpstr>Georgia</vt:lpstr>
      <vt:lpstr>Lato Light</vt:lpstr>
      <vt:lpstr>Segoe UI</vt:lpstr>
      <vt:lpstr>Segoe UI Semibold</vt:lpstr>
      <vt:lpstr>Segoe UI Semilight</vt:lpstr>
      <vt:lpstr>Office Theme</vt:lpstr>
      <vt:lpstr>Welcome</vt:lpstr>
      <vt:lpstr>Appalachian Regional Freight Mobility Plan</vt:lpstr>
      <vt:lpstr>AGENDA</vt:lpstr>
      <vt:lpstr>Introduction to Speakers</vt:lpstr>
      <vt:lpstr>Freight Plan Stakeholders</vt:lpstr>
      <vt:lpstr>Summary of Final Work Products</vt:lpstr>
      <vt:lpstr>Freight Plan Work Products</vt:lpstr>
      <vt:lpstr>Freight Plan Work Products</vt:lpstr>
      <vt:lpstr>Technical Memoranda - Appendices</vt:lpstr>
      <vt:lpstr>Briefing Decks</vt:lpstr>
      <vt:lpstr>Meeting Content &amp; Archived Recordings</vt:lpstr>
      <vt:lpstr>Public Engagement Process</vt:lpstr>
      <vt:lpstr>Overview of Public Engagement</vt:lpstr>
      <vt:lpstr>Meeting Series</vt:lpstr>
      <vt:lpstr>COVID Protocol</vt:lpstr>
      <vt:lpstr>Agency Participation</vt:lpstr>
      <vt:lpstr>Roster of Steering Committee</vt:lpstr>
      <vt:lpstr>Roster of Freight Advisory Committee</vt:lpstr>
      <vt:lpstr>Interviews &amp; Online Surveys</vt:lpstr>
      <vt:lpstr>Palmetto Freight Series</vt:lpstr>
      <vt:lpstr>Summary of Plan Recommendations</vt:lpstr>
      <vt:lpstr>Types of Freight Recommendations</vt:lpstr>
      <vt:lpstr>Project Prioritization Process</vt:lpstr>
      <vt:lpstr>Prioritization Process</vt:lpstr>
      <vt:lpstr>Project Prioritization Process</vt:lpstr>
      <vt:lpstr>Freight Plan Work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Corridor Planning</vt:lpstr>
      <vt:lpstr>Smart Corridor Components</vt:lpstr>
      <vt:lpstr>Appalachian Region Smart Corridor</vt:lpstr>
      <vt:lpstr>Emerging Technologies &amp; ITS Strategies</vt:lpstr>
      <vt:lpstr>Freight Design Criteria </vt:lpstr>
      <vt:lpstr>Implementation of the Freight Plan</vt:lpstr>
      <vt:lpstr>How to Use The Freight Plan</vt:lpstr>
      <vt:lpstr>Funding Options</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Humphreys, Jennifer H</dc:creator>
  <cp:lastModifiedBy>Lance Estep</cp:lastModifiedBy>
  <cp:revision>2</cp:revision>
  <dcterms:created xsi:type="dcterms:W3CDTF">2021-07-21T19:13:48Z</dcterms:created>
  <dcterms:modified xsi:type="dcterms:W3CDTF">2021-07-29T17:59:59Z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0x0101001E5FCD8D6BEAFB439CE0678B8B3D8D39</vt:lpwstr>
  </property>
</Properties>
</file>